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4"/>
  </p:notesMasterIdLst>
  <p:sldIdLst>
    <p:sldId id="256" r:id="rId2"/>
    <p:sldId id="257" r:id="rId3"/>
    <p:sldId id="310" r:id="rId4"/>
    <p:sldId id="323" r:id="rId5"/>
    <p:sldId id="311" r:id="rId6"/>
    <p:sldId id="339" r:id="rId7"/>
    <p:sldId id="325" r:id="rId8"/>
    <p:sldId id="260" r:id="rId9"/>
    <p:sldId id="324" r:id="rId10"/>
    <p:sldId id="313" r:id="rId11"/>
    <p:sldId id="314" r:id="rId12"/>
    <p:sldId id="326" r:id="rId13"/>
    <p:sldId id="315" r:id="rId14"/>
    <p:sldId id="327" r:id="rId15"/>
    <p:sldId id="316" r:id="rId16"/>
    <p:sldId id="332" r:id="rId17"/>
    <p:sldId id="317" r:id="rId18"/>
    <p:sldId id="328" r:id="rId19"/>
    <p:sldId id="318" r:id="rId20"/>
    <p:sldId id="329" r:id="rId21"/>
    <p:sldId id="319" r:id="rId22"/>
    <p:sldId id="320" r:id="rId23"/>
    <p:sldId id="330" r:id="rId24"/>
    <p:sldId id="331" r:id="rId25"/>
    <p:sldId id="321" r:id="rId26"/>
    <p:sldId id="333" r:id="rId27"/>
    <p:sldId id="322" r:id="rId28"/>
    <p:sldId id="335" r:id="rId29"/>
    <p:sldId id="336" r:id="rId30"/>
    <p:sldId id="337" r:id="rId31"/>
    <p:sldId id="338" r:id="rId32"/>
    <p:sldId id="340"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ugaz One" panose="020B0604020202020204" charset="0"/>
      <p:regular r:id="rId39"/>
    </p:embeddedFont>
    <p:embeddedFont>
      <p:font typeface="Raleway" pitchFamily="2" charset="0"/>
      <p:regular r:id="rId40"/>
      <p:bold r:id="rId41"/>
      <p:italic r:id="rId42"/>
      <p:boldItalic r:id="rId43"/>
    </p:embeddedFont>
    <p:embeddedFont>
      <p:font typeface="Raleway Medium"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828B00-EA74-4BB6-AD17-4058930852D6}">
  <a:tblStyle styleId="{99828B00-EA74-4BB6-AD17-4058930852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60"/>
  </p:normalViewPr>
  <p:slideViewPr>
    <p:cSldViewPr snapToGrid="0">
      <p:cViewPr varScale="1">
        <p:scale>
          <a:sx n="81" d="100"/>
          <a:sy n="81" d="100"/>
        </p:scale>
        <p:origin x="688"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8T10:08:35.361"/>
    </inkml:context>
    <inkml:brush xml:id="br0">
      <inkml:brushProperty name="width" value="0.1" units="cm"/>
      <inkml:brushProperty name="height" value="0.1" units="cm"/>
      <inkml:brushProperty name="color" value="#E71224"/>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cb0b6fc725_0_4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cb0b6fc725_0_4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cb0b6fc725_0_4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cb0b6fc725_0_4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56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38286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56075" y="1532475"/>
            <a:ext cx="5832000" cy="167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solidFill>
                  <a:schemeClr val="accent1"/>
                </a:solidFill>
              </a:defRPr>
            </a:lvl1pPr>
            <a:lvl2pPr lvl="1" algn="ctr" rtl="0">
              <a:spcBef>
                <a:spcPts val="0"/>
              </a:spcBef>
              <a:spcAft>
                <a:spcPts val="0"/>
              </a:spcAft>
              <a:buSzPts val="5200"/>
              <a:buFont typeface="Raleway"/>
              <a:buNone/>
              <a:defRPr sz="5200">
                <a:latin typeface="Raleway"/>
                <a:ea typeface="Raleway"/>
                <a:cs typeface="Raleway"/>
                <a:sym typeface="Raleway"/>
              </a:defRPr>
            </a:lvl2pPr>
            <a:lvl3pPr lvl="2" algn="ctr" rtl="0">
              <a:spcBef>
                <a:spcPts val="0"/>
              </a:spcBef>
              <a:spcAft>
                <a:spcPts val="0"/>
              </a:spcAft>
              <a:buSzPts val="5200"/>
              <a:buFont typeface="Raleway"/>
              <a:buNone/>
              <a:defRPr sz="5200">
                <a:latin typeface="Raleway"/>
                <a:ea typeface="Raleway"/>
                <a:cs typeface="Raleway"/>
                <a:sym typeface="Raleway"/>
              </a:defRPr>
            </a:lvl3pPr>
            <a:lvl4pPr lvl="3" algn="ctr" rtl="0">
              <a:spcBef>
                <a:spcPts val="0"/>
              </a:spcBef>
              <a:spcAft>
                <a:spcPts val="0"/>
              </a:spcAft>
              <a:buSzPts val="5200"/>
              <a:buFont typeface="Raleway"/>
              <a:buNone/>
              <a:defRPr sz="5200">
                <a:latin typeface="Raleway"/>
                <a:ea typeface="Raleway"/>
                <a:cs typeface="Raleway"/>
                <a:sym typeface="Raleway"/>
              </a:defRPr>
            </a:lvl4pPr>
            <a:lvl5pPr lvl="4" algn="ctr" rtl="0">
              <a:spcBef>
                <a:spcPts val="0"/>
              </a:spcBef>
              <a:spcAft>
                <a:spcPts val="0"/>
              </a:spcAft>
              <a:buSzPts val="5200"/>
              <a:buFont typeface="Raleway"/>
              <a:buNone/>
              <a:defRPr sz="5200">
                <a:latin typeface="Raleway"/>
                <a:ea typeface="Raleway"/>
                <a:cs typeface="Raleway"/>
                <a:sym typeface="Raleway"/>
              </a:defRPr>
            </a:lvl5pPr>
            <a:lvl6pPr lvl="5" algn="ctr" rtl="0">
              <a:spcBef>
                <a:spcPts val="0"/>
              </a:spcBef>
              <a:spcAft>
                <a:spcPts val="0"/>
              </a:spcAft>
              <a:buSzPts val="5200"/>
              <a:buFont typeface="Raleway"/>
              <a:buNone/>
              <a:defRPr sz="5200">
                <a:latin typeface="Raleway"/>
                <a:ea typeface="Raleway"/>
                <a:cs typeface="Raleway"/>
                <a:sym typeface="Raleway"/>
              </a:defRPr>
            </a:lvl6pPr>
            <a:lvl7pPr lvl="6" algn="ctr" rtl="0">
              <a:spcBef>
                <a:spcPts val="0"/>
              </a:spcBef>
              <a:spcAft>
                <a:spcPts val="0"/>
              </a:spcAft>
              <a:buSzPts val="5200"/>
              <a:buFont typeface="Raleway"/>
              <a:buNone/>
              <a:defRPr sz="5200">
                <a:latin typeface="Raleway"/>
                <a:ea typeface="Raleway"/>
                <a:cs typeface="Raleway"/>
                <a:sym typeface="Raleway"/>
              </a:defRPr>
            </a:lvl7pPr>
            <a:lvl8pPr lvl="7" algn="ctr" rtl="0">
              <a:spcBef>
                <a:spcPts val="0"/>
              </a:spcBef>
              <a:spcAft>
                <a:spcPts val="0"/>
              </a:spcAft>
              <a:buSzPts val="5200"/>
              <a:buFont typeface="Raleway"/>
              <a:buNone/>
              <a:defRPr sz="5200">
                <a:latin typeface="Raleway"/>
                <a:ea typeface="Raleway"/>
                <a:cs typeface="Raleway"/>
                <a:sym typeface="Raleway"/>
              </a:defRPr>
            </a:lvl8pPr>
            <a:lvl9pPr lvl="8" algn="ctr" rtl="0">
              <a:spcBef>
                <a:spcPts val="0"/>
              </a:spcBef>
              <a:spcAft>
                <a:spcPts val="0"/>
              </a:spcAft>
              <a:buSzPts val="5200"/>
              <a:buFont typeface="Raleway"/>
              <a:buNone/>
              <a:defRPr sz="5200">
                <a:latin typeface="Raleway"/>
                <a:ea typeface="Raleway"/>
                <a:cs typeface="Raleway"/>
                <a:sym typeface="Raleway"/>
              </a:defRPr>
            </a:lvl9pPr>
          </a:lstStyle>
          <a:p>
            <a:endParaRPr/>
          </a:p>
        </p:txBody>
      </p:sp>
      <p:sp>
        <p:nvSpPr>
          <p:cNvPr id="10" name="Google Shape;10;p2"/>
          <p:cNvSpPr txBox="1">
            <a:spLocks noGrp="1"/>
          </p:cNvSpPr>
          <p:nvPr>
            <p:ph type="subTitle" idx="1"/>
          </p:nvPr>
        </p:nvSpPr>
        <p:spPr>
          <a:xfrm>
            <a:off x="1655925" y="3205750"/>
            <a:ext cx="5832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Font typeface="Raleway Medium"/>
              <a:buNone/>
              <a:defRPr sz="18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2pPr>
            <a:lvl3pPr lvl="2"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3pPr>
            <a:lvl4pPr lvl="3"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4pPr>
            <a:lvl5pPr lvl="4"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5pPr>
            <a:lvl6pPr lvl="5"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6pPr>
            <a:lvl7pPr lvl="6"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7pPr>
            <a:lvl8pPr lvl="7"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8pPr>
            <a:lvl9pPr lvl="8" algn="ctr" rtl="0">
              <a:lnSpc>
                <a:spcPct val="100000"/>
              </a:lnSpc>
              <a:spcBef>
                <a:spcPts val="0"/>
              </a:spcBef>
              <a:spcAft>
                <a:spcPts val="0"/>
              </a:spcAft>
              <a:buClr>
                <a:schemeClr val="accent1"/>
              </a:buClr>
              <a:buSzPts val="1800"/>
              <a:buFont typeface="Raleway"/>
              <a:buNone/>
              <a:defRPr sz="1800">
                <a:solidFill>
                  <a:schemeClr val="accent1"/>
                </a:solidFill>
                <a:latin typeface="Raleway"/>
                <a:ea typeface="Raleway"/>
                <a:cs typeface="Raleway"/>
                <a:sym typeface="Raleway"/>
              </a:defRPr>
            </a:lvl9pPr>
          </a:lstStyle>
          <a:p>
            <a:endParaRPr/>
          </a:p>
        </p:txBody>
      </p:sp>
      <p:grpSp>
        <p:nvGrpSpPr>
          <p:cNvPr id="11" name="Google Shape;11;p2"/>
          <p:cNvGrpSpPr/>
          <p:nvPr/>
        </p:nvGrpSpPr>
        <p:grpSpPr>
          <a:xfrm>
            <a:off x="-1738023" y="-1596174"/>
            <a:ext cx="12100596" cy="9019225"/>
            <a:chOff x="-1738023" y="-1596174"/>
            <a:chExt cx="12100596" cy="9019225"/>
          </a:xfrm>
        </p:grpSpPr>
        <p:pic>
          <p:nvPicPr>
            <p:cNvPr id="12" name="Google Shape;12;p2"/>
            <p:cNvPicPr preferRelativeResize="0"/>
            <p:nvPr/>
          </p:nvPicPr>
          <p:blipFill>
            <a:blip r:embed="rId2">
              <a:alphaModFix/>
            </a:blip>
            <a:stretch>
              <a:fillRect/>
            </a:stretch>
          </p:blipFill>
          <p:spPr>
            <a:xfrm rot="10439099">
              <a:off x="-1662928" y="1093458"/>
              <a:ext cx="2592953" cy="1568679"/>
            </a:xfrm>
            <a:prstGeom prst="rect">
              <a:avLst/>
            </a:prstGeom>
            <a:noFill/>
            <a:ln>
              <a:noFill/>
            </a:ln>
          </p:spPr>
        </p:pic>
        <p:pic>
          <p:nvPicPr>
            <p:cNvPr id="13" name="Google Shape;13;p2"/>
            <p:cNvPicPr preferRelativeResize="0"/>
            <p:nvPr/>
          </p:nvPicPr>
          <p:blipFill>
            <a:blip r:embed="rId2">
              <a:alphaModFix/>
            </a:blip>
            <a:stretch>
              <a:fillRect/>
            </a:stretch>
          </p:blipFill>
          <p:spPr>
            <a:xfrm rot="-8099889">
              <a:off x="173110" y="2339579"/>
              <a:ext cx="895879" cy="541989"/>
            </a:xfrm>
            <a:prstGeom prst="rect">
              <a:avLst/>
            </a:prstGeom>
            <a:noFill/>
            <a:ln>
              <a:noFill/>
            </a:ln>
          </p:spPr>
        </p:pic>
        <p:pic>
          <p:nvPicPr>
            <p:cNvPr id="14" name="Google Shape;14;p2"/>
            <p:cNvPicPr preferRelativeResize="0"/>
            <p:nvPr/>
          </p:nvPicPr>
          <p:blipFill rotWithShape="1">
            <a:blip r:embed="rId3">
              <a:alphaModFix/>
            </a:blip>
            <a:srcRect t="209" b="199"/>
            <a:stretch/>
          </p:blipFill>
          <p:spPr>
            <a:xfrm>
              <a:off x="8139026" y="2530650"/>
              <a:ext cx="1915200" cy="2222355"/>
            </a:xfrm>
            <a:prstGeom prst="rect">
              <a:avLst/>
            </a:prstGeom>
            <a:noFill/>
            <a:ln>
              <a:noFill/>
            </a:ln>
          </p:spPr>
        </p:pic>
        <p:pic>
          <p:nvPicPr>
            <p:cNvPr id="15" name="Google Shape;15;p2"/>
            <p:cNvPicPr preferRelativeResize="0"/>
            <p:nvPr/>
          </p:nvPicPr>
          <p:blipFill>
            <a:blip r:embed="rId4">
              <a:alphaModFix/>
            </a:blip>
            <a:stretch>
              <a:fillRect/>
            </a:stretch>
          </p:blipFill>
          <p:spPr>
            <a:xfrm rot="-832822" flipH="1">
              <a:off x="747150" y="4165320"/>
              <a:ext cx="2343974" cy="2484987"/>
            </a:xfrm>
            <a:prstGeom prst="rect">
              <a:avLst/>
            </a:prstGeom>
            <a:noFill/>
            <a:ln>
              <a:noFill/>
            </a:ln>
          </p:spPr>
        </p:pic>
        <p:pic>
          <p:nvPicPr>
            <p:cNvPr id="16" name="Google Shape;16;p2"/>
            <p:cNvPicPr preferRelativeResize="0"/>
            <p:nvPr/>
          </p:nvPicPr>
          <p:blipFill>
            <a:blip r:embed="rId5">
              <a:alphaModFix/>
            </a:blip>
            <a:stretch>
              <a:fillRect/>
            </a:stretch>
          </p:blipFill>
          <p:spPr>
            <a:xfrm rot="1600932" flipH="1">
              <a:off x="4245756" y="3913514"/>
              <a:ext cx="2482562" cy="3118173"/>
            </a:xfrm>
            <a:prstGeom prst="rect">
              <a:avLst/>
            </a:prstGeom>
            <a:noFill/>
            <a:ln>
              <a:noFill/>
            </a:ln>
          </p:spPr>
        </p:pic>
        <p:pic>
          <p:nvPicPr>
            <p:cNvPr id="17" name="Google Shape;17;p2"/>
            <p:cNvPicPr preferRelativeResize="0"/>
            <p:nvPr/>
          </p:nvPicPr>
          <p:blipFill>
            <a:blip r:embed="rId2">
              <a:alphaModFix/>
            </a:blip>
            <a:stretch>
              <a:fillRect/>
            </a:stretch>
          </p:blipFill>
          <p:spPr>
            <a:xfrm rot="-324771">
              <a:off x="8138254" y="507737"/>
              <a:ext cx="1671016" cy="1010978"/>
            </a:xfrm>
            <a:prstGeom prst="rect">
              <a:avLst/>
            </a:prstGeom>
            <a:noFill/>
            <a:ln>
              <a:noFill/>
            </a:ln>
          </p:spPr>
        </p:pic>
        <p:pic>
          <p:nvPicPr>
            <p:cNvPr id="18" name="Google Shape;18;p2"/>
            <p:cNvPicPr preferRelativeResize="0"/>
            <p:nvPr/>
          </p:nvPicPr>
          <p:blipFill>
            <a:blip r:embed="rId6">
              <a:alphaModFix/>
            </a:blip>
            <a:stretch>
              <a:fillRect/>
            </a:stretch>
          </p:blipFill>
          <p:spPr>
            <a:xfrm>
              <a:off x="2558300" y="4401950"/>
              <a:ext cx="592727" cy="493676"/>
            </a:xfrm>
            <a:prstGeom prst="rect">
              <a:avLst/>
            </a:prstGeom>
            <a:noFill/>
            <a:ln>
              <a:noFill/>
            </a:ln>
          </p:spPr>
        </p:pic>
        <p:pic>
          <p:nvPicPr>
            <p:cNvPr id="19" name="Google Shape;19;p2"/>
            <p:cNvPicPr preferRelativeResize="0"/>
            <p:nvPr/>
          </p:nvPicPr>
          <p:blipFill>
            <a:blip r:embed="rId7">
              <a:alphaModFix/>
            </a:blip>
            <a:stretch>
              <a:fillRect/>
            </a:stretch>
          </p:blipFill>
          <p:spPr>
            <a:xfrm rot="-2498744">
              <a:off x="5853794" y="4047376"/>
              <a:ext cx="1075541" cy="627569"/>
            </a:xfrm>
            <a:prstGeom prst="rect">
              <a:avLst/>
            </a:prstGeom>
            <a:noFill/>
            <a:ln>
              <a:noFill/>
            </a:ln>
          </p:spPr>
        </p:pic>
        <p:pic>
          <p:nvPicPr>
            <p:cNvPr id="20" name="Google Shape;20;p2"/>
            <p:cNvPicPr preferRelativeResize="0"/>
            <p:nvPr/>
          </p:nvPicPr>
          <p:blipFill>
            <a:blip r:embed="rId2">
              <a:alphaModFix/>
            </a:blip>
            <a:stretch>
              <a:fillRect/>
            </a:stretch>
          </p:blipFill>
          <p:spPr>
            <a:xfrm rot="1210760">
              <a:off x="5688936" y="-1056506"/>
              <a:ext cx="3506333" cy="2121265"/>
            </a:xfrm>
            <a:prstGeom prst="rect">
              <a:avLst/>
            </a:prstGeom>
            <a:noFill/>
            <a:ln>
              <a:noFill/>
            </a:ln>
          </p:spPr>
        </p:pic>
        <p:pic>
          <p:nvPicPr>
            <p:cNvPr id="21" name="Google Shape;21;p2"/>
            <p:cNvPicPr preferRelativeResize="0"/>
            <p:nvPr/>
          </p:nvPicPr>
          <p:blipFill>
            <a:blip r:embed="rId8">
              <a:alphaModFix/>
            </a:blip>
            <a:stretch>
              <a:fillRect/>
            </a:stretch>
          </p:blipFill>
          <p:spPr>
            <a:xfrm>
              <a:off x="6757224" y="4264600"/>
              <a:ext cx="167875" cy="167750"/>
            </a:xfrm>
            <a:prstGeom prst="rect">
              <a:avLst/>
            </a:prstGeom>
            <a:noFill/>
            <a:ln>
              <a:noFill/>
            </a:ln>
          </p:spPr>
        </p:pic>
        <p:pic>
          <p:nvPicPr>
            <p:cNvPr id="22" name="Google Shape;22;p2"/>
            <p:cNvPicPr preferRelativeResize="0"/>
            <p:nvPr/>
          </p:nvPicPr>
          <p:blipFill>
            <a:blip r:embed="rId2">
              <a:alphaModFix/>
            </a:blip>
            <a:stretch>
              <a:fillRect/>
            </a:stretch>
          </p:blipFill>
          <p:spPr>
            <a:xfrm rot="-5" flipH="1">
              <a:off x="1004834" y="-975269"/>
              <a:ext cx="3506335" cy="2121264"/>
            </a:xfrm>
            <a:prstGeom prst="rect">
              <a:avLst/>
            </a:prstGeom>
            <a:noFill/>
            <a:ln>
              <a:noFill/>
            </a:ln>
          </p:spPr>
        </p:pic>
        <p:pic>
          <p:nvPicPr>
            <p:cNvPr id="23" name="Google Shape;23;p2"/>
            <p:cNvPicPr preferRelativeResize="0"/>
            <p:nvPr/>
          </p:nvPicPr>
          <p:blipFill>
            <a:blip r:embed="rId8">
              <a:alphaModFix/>
            </a:blip>
            <a:stretch>
              <a:fillRect/>
            </a:stretch>
          </p:blipFill>
          <p:spPr>
            <a:xfrm>
              <a:off x="8609874" y="4034875"/>
              <a:ext cx="167875" cy="167750"/>
            </a:xfrm>
            <a:prstGeom prst="rect">
              <a:avLst/>
            </a:prstGeom>
            <a:noFill/>
            <a:ln>
              <a:noFill/>
            </a:ln>
          </p:spPr>
        </p:pic>
        <p:pic>
          <p:nvPicPr>
            <p:cNvPr id="24" name="Google Shape;24;p2"/>
            <p:cNvPicPr preferRelativeResize="0"/>
            <p:nvPr/>
          </p:nvPicPr>
          <p:blipFill>
            <a:blip r:embed="rId8">
              <a:alphaModFix/>
            </a:blip>
            <a:stretch>
              <a:fillRect/>
            </a:stretch>
          </p:blipFill>
          <p:spPr>
            <a:xfrm>
              <a:off x="8404500" y="3165650"/>
              <a:ext cx="46206" cy="46175"/>
            </a:xfrm>
            <a:prstGeom prst="rect">
              <a:avLst/>
            </a:prstGeom>
            <a:noFill/>
            <a:ln>
              <a:noFill/>
            </a:ln>
          </p:spPr>
        </p:pic>
        <p:pic>
          <p:nvPicPr>
            <p:cNvPr id="25" name="Google Shape;25;p2"/>
            <p:cNvPicPr preferRelativeResize="0"/>
            <p:nvPr/>
          </p:nvPicPr>
          <p:blipFill>
            <a:blip r:embed="rId8">
              <a:alphaModFix/>
            </a:blip>
            <a:stretch>
              <a:fillRect/>
            </a:stretch>
          </p:blipFill>
          <p:spPr>
            <a:xfrm>
              <a:off x="8492500" y="3211013"/>
              <a:ext cx="18624" cy="18625"/>
            </a:xfrm>
            <a:prstGeom prst="rect">
              <a:avLst/>
            </a:prstGeom>
            <a:noFill/>
            <a:ln>
              <a:noFill/>
            </a:ln>
          </p:spPr>
        </p:pic>
        <p:pic>
          <p:nvPicPr>
            <p:cNvPr id="26" name="Google Shape;26;p2"/>
            <p:cNvPicPr preferRelativeResize="0"/>
            <p:nvPr/>
          </p:nvPicPr>
          <p:blipFill>
            <a:blip r:embed="rId8">
              <a:alphaModFix/>
            </a:blip>
            <a:stretch>
              <a:fillRect/>
            </a:stretch>
          </p:blipFill>
          <p:spPr>
            <a:xfrm>
              <a:off x="8854550" y="3042488"/>
              <a:ext cx="18624" cy="18625"/>
            </a:xfrm>
            <a:prstGeom prst="rect">
              <a:avLst/>
            </a:prstGeom>
            <a:noFill/>
            <a:ln>
              <a:noFill/>
            </a:ln>
          </p:spPr>
        </p:pic>
        <p:pic>
          <p:nvPicPr>
            <p:cNvPr id="27" name="Google Shape;27;p2"/>
            <p:cNvPicPr preferRelativeResize="0"/>
            <p:nvPr/>
          </p:nvPicPr>
          <p:blipFill>
            <a:blip r:embed="rId8">
              <a:alphaModFix/>
            </a:blip>
            <a:stretch>
              <a:fillRect/>
            </a:stretch>
          </p:blipFill>
          <p:spPr>
            <a:xfrm>
              <a:off x="8911975" y="3053108"/>
              <a:ext cx="30474" cy="30475"/>
            </a:xfrm>
            <a:prstGeom prst="rect">
              <a:avLst/>
            </a:prstGeom>
            <a:noFill/>
            <a:ln>
              <a:noFill/>
            </a:ln>
          </p:spPr>
        </p:pic>
        <p:pic>
          <p:nvPicPr>
            <p:cNvPr id="28" name="Google Shape;28;p2"/>
            <p:cNvPicPr preferRelativeResize="0"/>
            <p:nvPr/>
          </p:nvPicPr>
          <p:blipFill>
            <a:blip r:embed="rId8">
              <a:alphaModFix/>
            </a:blip>
            <a:stretch>
              <a:fillRect/>
            </a:stretch>
          </p:blipFill>
          <p:spPr>
            <a:xfrm>
              <a:off x="8990625" y="2812158"/>
              <a:ext cx="30474" cy="30475"/>
            </a:xfrm>
            <a:prstGeom prst="rect">
              <a:avLst/>
            </a:prstGeom>
            <a:noFill/>
            <a:ln>
              <a:noFill/>
            </a:ln>
          </p:spPr>
        </p:pic>
        <p:pic>
          <p:nvPicPr>
            <p:cNvPr id="29" name="Google Shape;29;p2"/>
            <p:cNvPicPr preferRelativeResize="0"/>
            <p:nvPr/>
          </p:nvPicPr>
          <p:blipFill>
            <a:blip r:embed="rId8">
              <a:alphaModFix/>
            </a:blip>
            <a:stretch>
              <a:fillRect/>
            </a:stretch>
          </p:blipFill>
          <p:spPr>
            <a:xfrm>
              <a:off x="8867025" y="2923247"/>
              <a:ext cx="14874" cy="14900"/>
            </a:xfrm>
            <a:prstGeom prst="rect">
              <a:avLst/>
            </a:prstGeom>
            <a:noFill/>
            <a:ln>
              <a:noFill/>
            </a:ln>
          </p:spPr>
        </p:pic>
        <p:pic>
          <p:nvPicPr>
            <p:cNvPr id="30" name="Google Shape;30;p2"/>
            <p:cNvPicPr preferRelativeResize="0"/>
            <p:nvPr/>
          </p:nvPicPr>
          <p:blipFill>
            <a:blip r:embed="rId8">
              <a:alphaModFix/>
            </a:blip>
            <a:stretch>
              <a:fillRect/>
            </a:stretch>
          </p:blipFill>
          <p:spPr>
            <a:xfrm>
              <a:off x="9110475" y="3131722"/>
              <a:ext cx="14874" cy="14900"/>
            </a:xfrm>
            <a:prstGeom prst="rect">
              <a:avLst/>
            </a:prstGeom>
            <a:noFill/>
            <a:ln>
              <a:noFill/>
            </a:ln>
          </p:spPr>
        </p:pic>
        <p:pic>
          <p:nvPicPr>
            <p:cNvPr id="31" name="Google Shape;31;p2"/>
            <p:cNvPicPr preferRelativeResize="0"/>
            <p:nvPr/>
          </p:nvPicPr>
          <p:blipFill>
            <a:blip r:embed="rId8">
              <a:alphaModFix/>
            </a:blip>
            <a:stretch>
              <a:fillRect/>
            </a:stretch>
          </p:blipFill>
          <p:spPr>
            <a:xfrm>
              <a:off x="8762875" y="2645472"/>
              <a:ext cx="14874" cy="14900"/>
            </a:xfrm>
            <a:prstGeom prst="rect">
              <a:avLst/>
            </a:prstGeom>
            <a:noFill/>
            <a:ln>
              <a:noFill/>
            </a:ln>
          </p:spPr>
        </p:pic>
        <p:pic>
          <p:nvPicPr>
            <p:cNvPr id="32" name="Google Shape;32;p2"/>
            <p:cNvPicPr preferRelativeResize="0"/>
            <p:nvPr/>
          </p:nvPicPr>
          <p:blipFill>
            <a:blip r:embed="rId8">
              <a:alphaModFix/>
            </a:blip>
            <a:stretch>
              <a:fillRect/>
            </a:stretch>
          </p:blipFill>
          <p:spPr>
            <a:xfrm>
              <a:off x="8770900" y="2710388"/>
              <a:ext cx="18624" cy="18625"/>
            </a:xfrm>
            <a:prstGeom prst="rect">
              <a:avLst/>
            </a:prstGeom>
            <a:noFill/>
            <a:ln>
              <a:noFill/>
            </a:ln>
          </p:spPr>
        </p:pic>
        <p:pic>
          <p:nvPicPr>
            <p:cNvPr id="33" name="Google Shape;33;p2"/>
            <p:cNvPicPr preferRelativeResize="0"/>
            <p:nvPr/>
          </p:nvPicPr>
          <p:blipFill>
            <a:blip r:embed="rId8">
              <a:alphaModFix/>
            </a:blip>
            <a:stretch>
              <a:fillRect/>
            </a:stretch>
          </p:blipFill>
          <p:spPr>
            <a:xfrm>
              <a:off x="8731650" y="2624247"/>
              <a:ext cx="14874" cy="14900"/>
            </a:xfrm>
            <a:prstGeom prst="rect">
              <a:avLst/>
            </a:prstGeom>
            <a:noFill/>
            <a:ln>
              <a:noFill/>
            </a:ln>
          </p:spPr>
        </p:pic>
        <p:pic>
          <p:nvPicPr>
            <p:cNvPr id="34" name="Google Shape;34;p2"/>
            <p:cNvPicPr preferRelativeResize="0"/>
            <p:nvPr/>
          </p:nvPicPr>
          <p:blipFill>
            <a:blip r:embed="rId8">
              <a:alphaModFix/>
            </a:blip>
            <a:stretch>
              <a:fillRect/>
            </a:stretch>
          </p:blipFill>
          <p:spPr>
            <a:xfrm>
              <a:off x="8446300" y="2545800"/>
              <a:ext cx="46206" cy="46175"/>
            </a:xfrm>
            <a:prstGeom prst="rect">
              <a:avLst/>
            </a:prstGeom>
            <a:noFill/>
            <a:ln>
              <a:noFill/>
            </a:ln>
          </p:spPr>
        </p:pic>
        <p:pic>
          <p:nvPicPr>
            <p:cNvPr id="35" name="Google Shape;35;p2"/>
            <p:cNvPicPr preferRelativeResize="0"/>
            <p:nvPr/>
          </p:nvPicPr>
          <p:blipFill>
            <a:blip r:embed="rId8">
              <a:alphaModFix/>
            </a:blip>
            <a:stretch>
              <a:fillRect/>
            </a:stretch>
          </p:blipFill>
          <p:spPr>
            <a:xfrm>
              <a:off x="8167875" y="2380725"/>
              <a:ext cx="67976" cy="67925"/>
            </a:xfrm>
            <a:prstGeom prst="rect">
              <a:avLst/>
            </a:prstGeom>
            <a:noFill/>
            <a:ln>
              <a:noFill/>
            </a:ln>
          </p:spPr>
        </p:pic>
        <p:pic>
          <p:nvPicPr>
            <p:cNvPr id="36" name="Google Shape;36;p2"/>
            <p:cNvPicPr preferRelativeResize="0"/>
            <p:nvPr/>
          </p:nvPicPr>
          <p:blipFill>
            <a:blip r:embed="rId8">
              <a:alphaModFix/>
            </a:blip>
            <a:stretch>
              <a:fillRect/>
            </a:stretch>
          </p:blipFill>
          <p:spPr>
            <a:xfrm>
              <a:off x="8547400" y="2097350"/>
              <a:ext cx="67976" cy="67925"/>
            </a:xfrm>
            <a:prstGeom prst="rect">
              <a:avLst/>
            </a:prstGeom>
            <a:noFill/>
            <a:ln>
              <a:noFill/>
            </a:ln>
          </p:spPr>
        </p:pic>
        <p:pic>
          <p:nvPicPr>
            <p:cNvPr id="37" name="Google Shape;37;p2"/>
            <p:cNvPicPr preferRelativeResize="0"/>
            <p:nvPr/>
          </p:nvPicPr>
          <p:blipFill>
            <a:blip r:embed="rId8">
              <a:alphaModFix/>
            </a:blip>
            <a:stretch>
              <a:fillRect/>
            </a:stretch>
          </p:blipFill>
          <p:spPr>
            <a:xfrm>
              <a:off x="9021100" y="1989000"/>
              <a:ext cx="46206" cy="46175"/>
            </a:xfrm>
            <a:prstGeom prst="rect">
              <a:avLst/>
            </a:prstGeom>
            <a:noFill/>
            <a:ln>
              <a:noFill/>
            </a:ln>
          </p:spPr>
        </p:pic>
        <p:pic>
          <p:nvPicPr>
            <p:cNvPr id="38" name="Google Shape;38;p2"/>
            <p:cNvPicPr preferRelativeResize="0"/>
            <p:nvPr/>
          </p:nvPicPr>
          <p:blipFill>
            <a:blip r:embed="rId8">
              <a:alphaModFix/>
            </a:blip>
            <a:stretch>
              <a:fillRect/>
            </a:stretch>
          </p:blipFill>
          <p:spPr>
            <a:xfrm>
              <a:off x="8830825" y="2360233"/>
              <a:ext cx="30474" cy="30475"/>
            </a:xfrm>
            <a:prstGeom prst="rect">
              <a:avLst/>
            </a:prstGeom>
            <a:noFill/>
            <a:ln>
              <a:noFill/>
            </a:ln>
          </p:spPr>
        </p:pic>
        <p:pic>
          <p:nvPicPr>
            <p:cNvPr id="39" name="Google Shape;39;p2"/>
            <p:cNvPicPr preferRelativeResize="0"/>
            <p:nvPr/>
          </p:nvPicPr>
          <p:blipFill>
            <a:blip r:embed="rId8">
              <a:alphaModFix/>
            </a:blip>
            <a:stretch>
              <a:fillRect/>
            </a:stretch>
          </p:blipFill>
          <p:spPr>
            <a:xfrm>
              <a:off x="8511125" y="2256608"/>
              <a:ext cx="30474" cy="30475"/>
            </a:xfrm>
            <a:prstGeom prst="rect">
              <a:avLst/>
            </a:prstGeom>
            <a:noFill/>
            <a:ln>
              <a:noFill/>
            </a:ln>
          </p:spPr>
        </p:pic>
        <p:pic>
          <p:nvPicPr>
            <p:cNvPr id="40" name="Google Shape;40;p2"/>
            <p:cNvPicPr preferRelativeResize="0"/>
            <p:nvPr/>
          </p:nvPicPr>
          <p:blipFill>
            <a:blip r:embed="rId8">
              <a:alphaModFix/>
            </a:blip>
            <a:stretch>
              <a:fillRect/>
            </a:stretch>
          </p:blipFill>
          <p:spPr>
            <a:xfrm>
              <a:off x="8591025" y="2056858"/>
              <a:ext cx="30474" cy="30475"/>
            </a:xfrm>
            <a:prstGeom prst="rect">
              <a:avLst/>
            </a:prstGeom>
            <a:noFill/>
            <a:ln>
              <a:noFill/>
            </a:ln>
          </p:spPr>
        </p:pic>
        <p:pic>
          <p:nvPicPr>
            <p:cNvPr id="41" name="Google Shape;41;p2"/>
            <p:cNvPicPr preferRelativeResize="0"/>
            <p:nvPr/>
          </p:nvPicPr>
          <p:blipFill>
            <a:blip r:embed="rId8">
              <a:alphaModFix/>
            </a:blip>
            <a:stretch>
              <a:fillRect/>
            </a:stretch>
          </p:blipFill>
          <p:spPr>
            <a:xfrm>
              <a:off x="8572075" y="2303413"/>
              <a:ext cx="18624" cy="18625"/>
            </a:xfrm>
            <a:prstGeom prst="rect">
              <a:avLst/>
            </a:prstGeom>
            <a:noFill/>
            <a:ln>
              <a:noFill/>
            </a:ln>
          </p:spPr>
        </p:pic>
        <p:pic>
          <p:nvPicPr>
            <p:cNvPr id="42" name="Google Shape;42;p2"/>
            <p:cNvPicPr preferRelativeResize="0"/>
            <p:nvPr/>
          </p:nvPicPr>
          <p:blipFill>
            <a:blip r:embed="rId8">
              <a:alphaModFix/>
            </a:blip>
            <a:stretch>
              <a:fillRect/>
            </a:stretch>
          </p:blipFill>
          <p:spPr>
            <a:xfrm>
              <a:off x="8547400" y="2338650"/>
              <a:ext cx="18624" cy="18625"/>
            </a:xfrm>
            <a:prstGeom prst="rect">
              <a:avLst/>
            </a:prstGeom>
            <a:noFill/>
            <a:ln>
              <a:noFill/>
            </a:ln>
          </p:spPr>
        </p:pic>
        <p:pic>
          <p:nvPicPr>
            <p:cNvPr id="43" name="Google Shape;43;p2"/>
            <p:cNvPicPr preferRelativeResize="0"/>
            <p:nvPr/>
          </p:nvPicPr>
          <p:blipFill>
            <a:blip r:embed="rId8">
              <a:alphaModFix/>
            </a:blip>
            <a:stretch>
              <a:fillRect/>
            </a:stretch>
          </p:blipFill>
          <p:spPr>
            <a:xfrm>
              <a:off x="8441300" y="1468500"/>
              <a:ext cx="18624" cy="18625"/>
            </a:xfrm>
            <a:prstGeom prst="rect">
              <a:avLst/>
            </a:prstGeom>
            <a:noFill/>
            <a:ln>
              <a:noFill/>
            </a:ln>
          </p:spPr>
        </p:pic>
        <p:pic>
          <p:nvPicPr>
            <p:cNvPr id="44" name="Google Shape;44;p2"/>
            <p:cNvPicPr preferRelativeResize="0"/>
            <p:nvPr/>
          </p:nvPicPr>
          <p:blipFill>
            <a:blip r:embed="rId8">
              <a:alphaModFix/>
            </a:blip>
            <a:stretch>
              <a:fillRect/>
            </a:stretch>
          </p:blipFill>
          <p:spPr>
            <a:xfrm>
              <a:off x="8397525" y="1532483"/>
              <a:ext cx="30474" cy="30475"/>
            </a:xfrm>
            <a:prstGeom prst="rect">
              <a:avLst/>
            </a:prstGeom>
            <a:noFill/>
            <a:ln>
              <a:noFill/>
            </a:ln>
          </p:spPr>
        </p:pic>
        <p:pic>
          <p:nvPicPr>
            <p:cNvPr id="45" name="Google Shape;45;p2"/>
            <p:cNvPicPr preferRelativeResize="0"/>
            <p:nvPr/>
          </p:nvPicPr>
          <p:blipFill>
            <a:blip r:embed="rId8">
              <a:alphaModFix/>
            </a:blip>
            <a:stretch>
              <a:fillRect/>
            </a:stretch>
          </p:blipFill>
          <p:spPr>
            <a:xfrm>
              <a:off x="8428000" y="1556775"/>
              <a:ext cx="74150" cy="74100"/>
            </a:xfrm>
            <a:prstGeom prst="rect">
              <a:avLst/>
            </a:prstGeom>
            <a:noFill/>
            <a:ln>
              <a:noFill/>
            </a:ln>
          </p:spPr>
        </p:pic>
        <p:pic>
          <p:nvPicPr>
            <p:cNvPr id="46" name="Google Shape;46;p2"/>
            <p:cNvPicPr preferRelativeResize="0"/>
            <p:nvPr/>
          </p:nvPicPr>
          <p:blipFill>
            <a:blip r:embed="rId8">
              <a:alphaModFix/>
            </a:blip>
            <a:stretch>
              <a:fillRect/>
            </a:stretch>
          </p:blipFill>
          <p:spPr>
            <a:xfrm>
              <a:off x="8657760" y="1389175"/>
              <a:ext cx="215416" cy="215250"/>
            </a:xfrm>
            <a:prstGeom prst="rect">
              <a:avLst/>
            </a:prstGeom>
            <a:noFill/>
            <a:ln>
              <a:noFill/>
            </a:ln>
          </p:spPr>
        </p:pic>
        <p:pic>
          <p:nvPicPr>
            <p:cNvPr id="47" name="Google Shape;47;p2"/>
            <p:cNvPicPr preferRelativeResize="0"/>
            <p:nvPr/>
          </p:nvPicPr>
          <p:blipFill>
            <a:blip r:embed="rId8">
              <a:alphaModFix/>
            </a:blip>
            <a:stretch>
              <a:fillRect/>
            </a:stretch>
          </p:blipFill>
          <p:spPr>
            <a:xfrm>
              <a:off x="2659899" y="4096850"/>
              <a:ext cx="167875" cy="167750"/>
            </a:xfrm>
            <a:prstGeom prst="rect">
              <a:avLst/>
            </a:prstGeom>
            <a:noFill/>
            <a:ln>
              <a:noFill/>
            </a:ln>
          </p:spPr>
        </p:pic>
        <p:pic>
          <p:nvPicPr>
            <p:cNvPr id="48" name="Google Shape;48;p2"/>
            <p:cNvPicPr preferRelativeResize="0"/>
            <p:nvPr/>
          </p:nvPicPr>
          <p:blipFill>
            <a:blip r:embed="rId2">
              <a:alphaModFix/>
            </a:blip>
            <a:stretch>
              <a:fillRect/>
            </a:stretch>
          </p:blipFill>
          <p:spPr>
            <a:xfrm rot="3492249">
              <a:off x="7091562" y="4570973"/>
              <a:ext cx="3205122" cy="1939128"/>
            </a:xfrm>
            <a:prstGeom prst="rect">
              <a:avLst/>
            </a:prstGeom>
            <a:noFill/>
            <a:ln>
              <a:noFill/>
            </a:ln>
          </p:spPr>
        </p:pic>
        <p:pic>
          <p:nvPicPr>
            <p:cNvPr id="49" name="Google Shape;49;p2"/>
            <p:cNvPicPr preferRelativeResize="0"/>
            <p:nvPr/>
          </p:nvPicPr>
          <p:blipFill>
            <a:blip r:embed="rId9">
              <a:alphaModFix/>
            </a:blip>
            <a:stretch>
              <a:fillRect/>
            </a:stretch>
          </p:blipFill>
          <p:spPr>
            <a:xfrm>
              <a:off x="-910775" y="3635300"/>
              <a:ext cx="1915599" cy="2227425"/>
            </a:xfrm>
            <a:prstGeom prst="rect">
              <a:avLst/>
            </a:prstGeom>
            <a:noFill/>
            <a:ln>
              <a:noFill/>
            </a:ln>
          </p:spPr>
        </p:pic>
        <p:pic>
          <p:nvPicPr>
            <p:cNvPr id="50" name="Google Shape;50;p2"/>
            <p:cNvPicPr preferRelativeResize="0"/>
            <p:nvPr/>
          </p:nvPicPr>
          <p:blipFill>
            <a:blip r:embed="rId8">
              <a:alphaModFix/>
            </a:blip>
            <a:stretch>
              <a:fillRect/>
            </a:stretch>
          </p:blipFill>
          <p:spPr>
            <a:xfrm flipH="1">
              <a:off x="717490" y="4280853"/>
              <a:ext cx="46206" cy="46175"/>
            </a:xfrm>
            <a:prstGeom prst="rect">
              <a:avLst/>
            </a:prstGeom>
            <a:noFill/>
            <a:ln>
              <a:noFill/>
            </a:ln>
          </p:spPr>
        </p:pic>
        <p:pic>
          <p:nvPicPr>
            <p:cNvPr id="51" name="Google Shape;51;p2"/>
            <p:cNvPicPr preferRelativeResize="0"/>
            <p:nvPr/>
          </p:nvPicPr>
          <p:blipFill>
            <a:blip r:embed="rId8">
              <a:alphaModFix/>
            </a:blip>
            <a:stretch>
              <a:fillRect/>
            </a:stretch>
          </p:blipFill>
          <p:spPr>
            <a:xfrm flipH="1">
              <a:off x="657072" y="4326215"/>
              <a:ext cx="18624" cy="18625"/>
            </a:xfrm>
            <a:prstGeom prst="rect">
              <a:avLst/>
            </a:prstGeom>
            <a:noFill/>
            <a:ln>
              <a:noFill/>
            </a:ln>
          </p:spPr>
        </p:pic>
        <p:pic>
          <p:nvPicPr>
            <p:cNvPr id="52" name="Google Shape;52;p2"/>
            <p:cNvPicPr preferRelativeResize="0"/>
            <p:nvPr/>
          </p:nvPicPr>
          <p:blipFill>
            <a:blip r:embed="rId8">
              <a:alphaModFix/>
            </a:blip>
            <a:stretch>
              <a:fillRect/>
            </a:stretch>
          </p:blipFill>
          <p:spPr>
            <a:xfrm flipH="1">
              <a:off x="295022" y="4157690"/>
              <a:ext cx="18624" cy="18625"/>
            </a:xfrm>
            <a:prstGeom prst="rect">
              <a:avLst/>
            </a:prstGeom>
            <a:noFill/>
            <a:ln>
              <a:noFill/>
            </a:ln>
          </p:spPr>
        </p:pic>
        <p:pic>
          <p:nvPicPr>
            <p:cNvPr id="53" name="Google Shape;53;p2"/>
            <p:cNvPicPr preferRelativeResize="0"/>
            <p:nvPr/>
          </p:nvPicPr>
          <p:blipFill>
            <a:blip r:embed="rId8">
              <a:alphaModFix/>
            </a:blip>
            <a:stretch>
              <a:fillRect/>
            </a:stretch>
          </p:blipFill>
          <p:spPr>
            <a:xfrm flipH="1">
              <a:off x="225747" y="4168311"/>
              <a:ext cx="30474" cy="30475"/>
            </a:xfrm>
            <a:prstGeom prst="rect">
              <a:avLst/>
            </a:prstGeom>
            <a:noFill/>
            <a:ln>
              <a:noFill/>
            </a:ln>
          </p:spPr>
        </p:pic>
        <p:pic>
          <p:nvPicPr>
            <p:cNvPr id="54" name="Google Shape;54;p2"/>
            <p:cNvPicPr preferRelativeResize="0"/>
            <p:nvPr/>
          </p:nvPicPr>
          <p:blipFill>
            <a:blip r:embed="rId8">
              <a:alphaModFix/>
            </a:blip>
            <a:stretch>
              <a:fillRect/>
            </a:stretch>
          </p:blipFill>
          <p:spPr>
            <a:xfrm flipH="1">
              <a:off x="147097" y="3927361"/>
              <a:ext cx="30474" cy="30475"/>
            </a:xfrm>
            <a:prstGeom prst="rect">
              <a:avLst/>
            </a:prstGeom>
            <a:noFill/>
            <a:ln>
              <a:noFill/>
            </a:ln>
          </p:spPr>
        </p:pic>
        <p:pic>
          <p:nvPicPr>
            <p:cNvPr id="55" name="Google Shape;55;p2"/>
            <p:cNvPicPr preferRelativeResize="0"/>
            <p:nvPr/>
          </p:nvPicPr>
          <p:blipFill>
            <a:blip r:embed="rId8">
              <a:alphaModFix/>
            </a:blip>
            <a:stretch>
              <a:fillRect/>
            </a:stretch>
          </p:blipFill>
          <p:spPr>
            <a:xfrm flipH="1">
              <a:off x="286297" y="4038450"/>
              <a:ext cx="14874" cy="14900"/>
            </a:xfrm>
            <a:prstGeom prst="rect">
              <a:avLst/>
            </a:prstGeom>
            <a:noFill/>
            <a:ln>
              <a:noFill/>
            </a:ln>
          </p:spPr>
        </p:pic>
        <p:pic>
          <p:nvPicPr>
            <p:cNvPr id="56" name="Google Shape;56;p2"/>
            <p:cNvPicPr preferRelativeResize="0"/>
            <p:nvPr/>
          </p:nvPicPr>
          <p:blipFill>
            <a:blip r:embed="rId8">
              <a:alphaModFix/>
            </a:blip>
            <a:stretch>
              <a:fillRect/>
            </a:stretch>
          </p:blipFill>
          <p:spPr>
            <a:xfrm flipH="1">
              <a:off x="42847" y="4246925"/>
              <a:ext cx="14874" cy="14900"/>
            </a:xfrm>
            <a:prstGeom prst="rect">
              <a:avLst/>
            </a:prstGeom>
            <a:noFill/>
            <a:ln>
              <a:noFill/>
            </a:ln>
          </p:spPr>
        </p:pic>
        <p:pic>
          <p:nvPicPr>
            <p:cNvPr id="57" name="Google Shape;57;p2"/>
            <p:cNvPicPr preferRelativeResize="0"/>
            <p:nvPr/>
          </p:nvPicPr>
          <p:blipFill>
            <a:blip r:embed="rId8">
              <a:alphaModFix/>
            </a:blip>
            <a:stretch>
              <a:fillRect/>
            </a:stretch>
          </p:blipFill>
          <p:spPr>
            <a:xfrm flipH="1">
              <a:off x="390447" y="3760675"/>
              <a:ext cx="14874" cy="14900"/>
            </a:xfrm>
            <a:prstGeom prst="rect">
              <a:avLst/>
            </a:prstGeom>
            <a:noFill/>
            <a:ln>
              <a:noFill/>
            </a:ln>
          </p:spPr>
        </p:pic>
        <p:pic>
          <p:nvPicPr>
            <p:cNvPr id="58" name="Google Shape;58;p2"/>
            <p:cNvPicPr preferRelativeResize="0"/>
            <p:nvPr/>
          </p:nvPicPr>
          <p:blipFill>
            <a:blip r:embed="rId8">
              <a:alphaModFix/>
            </a:blip>
            <a:stretch>
              <a:fillRect/>
            </a:stretch>
          </p:blipFill>
          <p:spPr>
            <a:xfrm flipH="1">
              <a:off x="378672" y="3825590"/>
              <a:ext cx="18624" cy="18625"/>
            </a:xfrm>
            <a:prstGeom prst="rect">
              <a:avLst/>
            </a:prstGeom>
            <a:noFill/>
            <a:ln>
              <a:noFill/>
            </a:ln>
          </p:spPr>
        </p:pic>
        <p:pic>
          <p:nvPicPr>
            <p:cNvPr id="59" name="Google Shape;59;p2"/>
            <p:cNvPicPr preferRelativeResize="0"/>
            <p:nvPr/>
          </p:nvPicPr>
          <p:blipFill>
            <a:blip r:embed="rId8">
              <a:alphaModFix/>
            </a:blip>
            <a:stretch>
              <a:fillRect/>
            </a:stretch>
          </p:blipFill>
          <p:spPr>
            <a:xfrm flipH="1">
              <a:off x="421672" y="3739450"/>
              <a:ext cx="14874" cy="14900"/>
            </a:xfrm>
            <a:prstGeom prst="rect">
              <a:avLst/>
            </a:prstGeom>
            <a:noFill/>
            <a:ln>
              <a:noFill/>
            </a:ln>
          </p:spPr>
        </p:pic>
        <p:pic>
          <p:nvPicPr>
            <p:cNvPr id="60" name="Google Shape;60;p2"/>
            <p:cNvPicPr preferRelativeResize="0"/>
            <p:nvPr/>
          </p:nvPicPr>
          <p:blipFill>
            <a:blip r:embed="rId8">
              <a:alphaModFix/>
            </a:blip>
            <a:stretch>
              <a:fillRect/>
            </a:stretch>
          </p:blipFill>
          <p:spPr>
            <a:xfrm flipH="1">
              <a:off x="675690" y="3661003"/>
              <a:ext cx="46206" cy="46175"/>
            </a:xfrm>
            <a:prstGeom prst="rect">
              <a:avLst/>
            </a:prstGeom>
            <a:noFill/>
            <a:ln>
              <a:noFill/>
            </a:ln>
          </p:spPr>
        </p:pic>
        <p:pic>
          <p:nvPicPr>
            <p:cNvPr id="61" name="Google Shape;61;p2"/>
            <p:cNvPicPr preferRelativeResize="0"/>
            <p:nvPr/>
          </p:nvPicPr>
          <p:blipFill>
            <a:blip r:embed="rId8">
              <a:alphaModFix/>
            </a:blip>
            <a:stretch>
              <a:fillRect/>
            </a:stretch>
          </p:blipFill>
          <p:spPr>
            <a:xfrm flipH="1">
              <a:off x="932345" y="3495928"/>
              <a:ext cx="67976" cy="67925"/>
            </a:xfrm>
            <a:prstGeom prst="rect">
              <a:avLst/>
            </a:prstGeom>
            <a:noFill/>
            <a:ln>
              <a:noFill/>
            </a:ln>
          </p:spPr>
        </p:pic>
        <p:pic>
          <p:nvPicPr>
            <p:cNvPr id="62" name="Google Shape;62;p2"/>
            <p:cNvPicPr preferRelativeResize="0"/>
            <p:nvPr/>
          </p:nvPicPr>
          <p:blipFill>
            <a:blip r:embed="rId8">
              <a:alphaModFix/>
            </a:blip>
            <a:stretch>
              <a:fillRect/>
            </a:stretch>
          </p:blipFill>
          <p:spPr>
            <a:xfrm flipH="1">
              <a:off x="552820" y="3212553"/>
              <a:ext cx="67976" cy="67925"/>
            </a:xfrm>
            <a:prstGeom prst="rect">
              <a:avLst/>
            </a:prstGeom>
            <a:noFill/>
            <a:ln>
              <a:noFill/>
            </a:ln>
          </p:spPr>
        </p:pic>
        <p:pic>
          <p:nvPicPr>
            <p:cNvPr id="63" name="Google Shape;63;p2"/>
            <p:cNvPicPr preferRelativeResize="0"/>
            <p:nvPr/>
          </p:nvPicPr>
          <p:blipFill>
            <a:blip r:embed="rId8">
              <a:alphaModFix/>
            </a:blip>
            <a:stretch>
              <a:fillRect/>
            </a:stretch>
          </p:blipFill>
          <p:spPr>
            <a:xfrm flipH="1">
              <a:off x="100890" y="3104203"/>
              <a:ext cx="46206" cy="46175"/>
            </a:xfrm>
            <a:prstGeom prst="rect">
              <a:avLst/>
            </a:prstGeom>
            <a:noFill/>
            <a:ln>
              <a:noFill/>
            </a:ln>
          </p:spPr>
        </p:pic>
        <p:pic>
          <p:nvPicPr>
            <p:cNvPr id="64" name="Google Shape;64;p2"/>
            <p:cNvPicPr preferRelativeResize="0"/>
            <p:nvPr/>
          </p:nvPicPr>
          <p:blipFill>
            <a:blip r:embed="rId8">
              <a:alphaModFix/>
            </a:blip>
            <a:stretch>
              <a:fillRect/>
            </a:stretch>
          </p:blipFill>
          <p:spPr>
            <a:xfrm flipH="1">
              <a:off x="306897" y="3475436"/>
              <a:ext cx="30474" cy="30475"/>
            </a:xfrm>
            <a:prstGeom prst="rect">
              <a:avLst/>
            </a:prstGeom>
            <a:noFill/>
            <a:ln>
              <a:noFill/>
            </a:ln>
          </p:spPr>
        </p:pic>
        <p:pic>
          <p:nvPicPr>
            <p:cNvPr id="65" name="Google Shape;65;p2"/>
            <p:cNvPicPr preferRelativeResize="0"/>
            <p:nvPr/>
          </p:nvPicPr>
          <p:blipFill>
            <a:blip r:embed="rId8">
              <a:alphaModFix/>
            </a:blip>
            <a:stretch>
              <a:fillRect/>
            </a:stretch>
          </p:blipFill>
          <p:spPr>
            <a:xfrm flipH="1">
              <a:off x="626597" y="3371811"/>
              <a:ext cx="30474" cy="30475"/>
            </a:xfrm>
            <a:prstGeom prst="rect">
              <a:avLst/>
            </a:prstGeom>
            <a:noFill/>
            <a:ln>
              <a:noFill/>
            </a:ln>
          </p:spPr>
        </p:pic>
        <p:pic>
          <p:nvPicPr>
            <p:cNvPr id="66" name="Google Shape;66;p2"/>
            <p:cNvPicPr preferRelativeResize="0"/>
            <p:nvPr/>
          </p:nvPicPr>
          <p:blipFill>
            <a:blip r:embed="rId8">
              <a:alphaModFix/>
            </a:blip>
            <a:stretch>
              <a:fillRect/>
            </a:stretch>
          </p:blipFill>
          <p:spPr>
            <a:xfrm flipH="1">
              <a:off x="546697" y="3172061"/>
              <a:ext cx="30474" cy="30475"/>
            </a:xfrm>
            <a:prstGeom prst="rect">
              <a:avLst/>
            </a:prstGeom>
            <a:noFill/>
            <a:ln>
              <a:noFill/>
            </a:ln>
          </p:spPr>
        </p:pic>
        <p:pic>
          <p:nvPicPr>
            <p:cNvPr id="67" name="Google Shape;67;p2"/>
            <p:cNvPicPr preferRelativeResize="0"/>
            <p:nvPr/>
          </p:nvPicPr>
          <p:blipFill>
            <a:blip r:embed="rId8">
              <a:alphaModFix/>
            </a:blip>
            <a:stretch>
              <a:fillRect/>
            </a:stretch>
          </p:blipFill>
          <p:spPr>
            <a:xfrm flipH="1">
              <a:off x="577497" y="3418615"/>
              <a:ext cx="18624" cy="18625"/>
            </a:xfrm>
            <a:prstGeom prst="rect">
              <a:avLst/>
            </a:prstGeom>
            <a:noFill/>
            <a:ln>
              <a:noFill/>
            </a:ln>
          </p:spPr>
        </p:pic>
        <p:pic>
          <p:nvPicPr>
            <p:cNvPr id="68" name="Google Shape;68;p2"/>
            <p:cNvPicPr preferRelativeResize="0"/>
            <p:nvPr/>
          </p:nvPicPr>
          <p:blipFill>
            <a:blip r:embed="rId8">
              <a:alphaModFix/>
            </a:blip>
            <a:stretch>
              <a:fillRect/>
            </a:stretch>
          </p:blipFill>
          <p:spPr>
            <a:xfrm flipH="1">
              <a:off x="602172" y="3453853"/>
              <a:ext cx="18624" cy="18625"/>
            </a:xfrm>
            <a:prstGeom prst="rect">
              <a:avLst/>
            </a:prstGeom>
            <a:noFill/>
            <a:ln>
              <a:noFill/>
            </a:ln>
          </p:spPr>
        </p:pic>
        <p:pic>
          <p:nvPicPr>
            <p:cNvPr id="69" name="Google Shape;69;p2"/>
            <p:cNvPicPr preferRelativeResize="0"/>
            <p:nvPr/>
          </p:nvPicPr>
          <p:blipFill>
            <a:blip r:embed="rId8">
              <a:alphaModFix/>
            </a:blip>
            <a:stretch>
              <a:fillRect/>
            </a:stretch>
          </p:blipFill>
          <p:spPr>
            <a:xfrm flipH="1">
              <a:off x="708272" y="2583703"/>
              <a:ext cx="18624" cy="18625"/>
            </a:xfrm>
            <a:prstGeom prst="rect">
              <a:avLst/>
            </a:prstGeom>
            <a:noFill/>
            <a:ln>
              <a:noFill/>
            </a:ln>
          </p:spPr>
        </p:pic>
        <p:pic>
          <p:nvPicPr>
            <p:cNvPr id="70" name="Google Shape;70;p2"/>
            <p:cNvPicPr preferRelativeResize="0"/>
            <p:nvPr/>
          </p:nvPicPr>
          <p:blipFill>
            <a:blip r:embed="rId8">
              <a:alphaModFix/>
            </a:blip>
            <a:stretch>
              <a:fillRect/>
            </a:stretch>
          </p:blipFill>
          <p:spPr>
            <a:xfrm flipH="1">
              <a:off x="740197" y="2647686"/>
              <a:ext cx="30474" cy="30475"/>
            </a:xfrm>
            <a:prstGeom prst="rect">
              <a:avLst/>
            </a:prstGeom>
            <a:noFill/>
            <a:ln>
              <a:noFill/>
            </a:ln>
          </p:spPr>
        </p:pic>
        <p:pic>
          <p:nvPicPr>
            <p:cNvPr id="71" name="Google Shape;71;p2"/>
            <p:cNvPicPr preferRelativeResize="0"/>
            <p:nvPr/>
          </p:nvPicPr>
          <p:blipFill>
            <a:blip r:embed="rId8">
              <a:alphaModFix/>
            </a:blip>
            <a:stretch>
              <a:fillRect/>
            </a:stretch>
          </p:blipFill>
          <p:spPr>
            <a:xfrm flipH="1">
              <a:off x="666046" y="2671978"/>
              <a:ext cx="74150" cy="74100"/>
            </a:xfrm>
            <a:prstGeom prst="rect">
              <a:avLst/>
            </a:prstGeom>
            <a:noFill/>
            <a:ln>
              <a:noFill/>
            </a:ln>
          </p:spPr>
        </p:pic>
        <p:pic>
          <p:nvPicPr>
            <p:cNvPr id="72" name="Google Shape;72;p2"/>
            <p:cNvPicPr preferRelativeResize="0"/>
            <p:nvPr/>
          </p:nvPicPr>
          <p:blipFill>
            <a:blip r:embed="rId6">
              <a:alphaModFix/>
            </a:blip>
            <a:stretch>
              <a:fillRect/>
            </a:stretch>
          </p:blipFill>
          <p:spPr>
            <a:xfrm rot="10800000">
              <a:off x="550850" y="100475"/>
              <a:ext cx="592727" cy="493676"/>
            </a:xfrm>
            <a:prstGeom prst="rect">
              <a:avLst/>
            </a:prstGeom>
            <a:noFill/>
            <a:ln>
              <a:noFill/>
            </a:ln>
          </p:spPr>
        </p:pic>
        <p:pic>
          <p:nvPicPr>
            <p:cNvPr id="73" name="Google Shape;73;p2"/>
            <p:cNvPicPr preferRelativeResize="0"/>
            <p:nvPr/>
          </p:nvPicPr>
          <p:blipFill>
            <a:blip r:embed="rId8">
              <a:alphaModFix/>
            </a:blip>
            <a:stretch>
              <a:fillRect/>
            </a:stretch>
          </p:blipFill>
          <p:spPr>
            <a:xfrm>
              <a:off x="717785" y="2068325"/>
              <a:ext cx="215416" cy="215250"/>
            </a:xfrm>
            <a:prstGeom prst="rect">
              <a:avLst/>
            </a:prstGeom>
            <a:noFill/>
            <a:ln>
              <a:noFill/>
            </a:ln>
          </p:spPr>
        </p:pic>
        <p:pic>
          <p:nvPicPr>
            <p:cNvPr id="74" name="Google Shape;74;p2"/>
            <p:cNvPicPr preferRelativeResize="0"/>
            <p:nvPr/>
          </p:nvPicPr>
          <p:blipFill>
            <a:blip r:embed="rId8">
              <a:alphaModFix/>
            </a:blip>
            <a:stretch>
              <a:fillRect/>
            </a:stretch>
          </p:blipFill>
          <p:spPr>
            <a:xfrm>
              <a:off x="508249" y="594150"/>
              <a:ext cx="167875" cy="167750"/>
            </a:xfrm>
            <a:prstGeom prst="rect">
              <a:avLst/>
            </a:prstGeom>
            <a:noFill/>
            <a:ln>
              <a:noFill/>
            </a:ln>
          </p:spPr>
        </p:pic>
        <p:pic>
          <p:nvPicPr>
            <p:cNvPr id="75" name="Google Shape;75;p2"/>
            <p:cNvPicPr preferRelativeResize="0"/>
            <p:nvPr/>
          </p:nvPicPr>
          <p:blipFill>
            <a:blip r:embed="rId6">
              <a:alphaModFix/>
            </a:blip>
            <a:stretch>
              <a:fillRect/>
            </a:stretch>
          </p:blipFill>
          <p:spPr>
            <a:xfrm>
              <a:off x="655700" y="2833925"/>
              <a:ext cx="344626" cy="28703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grpSp>
        <p:nvGrpSpPr>
          <p:cNvPr id="77" name="Google Shape;77;p3"/>
          <p:cNvGrpSpPr/>
          <p:nvPr/>
        </p:nvGrpSpPr>
        <p:grpSpPr>
          <a:xfrm>
            <a:off x="-1225296" y="100475"/>
            <a:ext cx="12100596" cy="7312974"/>
            <a:chOff x="-1225296" y="100475"/>
            <a:chExt cx="12100596" cy="7312974"/>
          </a:xfrm>
        </p:grpSpPr>
        <p:pic>
          <p:nvPicPr>
            <p:cNvPr id="78" name="Google Shape;78;p3"/>
            <p:cNvPicPr preferRelativeResize="0"/>
            <p:nvPr/>
          </p:nvPicPr>
          <p:blipFill>
            <a:blip r:embed="rId2">
              <a:alphaModFix/>
            </a:blip>
            <a:stretch>
              <a:fillRect/>
            </a:stretch>
          </p:blipFill>
          <p:spPr>
            <a:xfrm>
              <a:off x="-910775" y="2532888"/>
              <a:ext cx="1915599" cy="2227425"/>
            </a:xfrm>
            <a:prstGeom prst="rect">
              <a:avLst/>
            </a:prstGeom>
            <a:noFill/>
            <a:ln>
              <a:noFill/>
            </a:ln>
          </p:spPr>
        </p:pic>
        <p:pic>
          <p:nvPicPr>
            <p:cNvPr id="79" name="Google Shape;79;p3"/>
            <p:cNvPicPr preferRelativeResize="0"/>
            <p:nvPr/>
          </p:nvPicPr>
          <p:blipFill rotWithShape="1">
            <a:blip r:embed="rId3">
              <a:alphaModFix/>
            </a:blip>
            <a:srcRect t="209" b="199"/>
            <a:stretch/>
          </p:blipFill>
          <p:spPr>
            <a:xfrm>
              <a:off x="8129016" y="3639312"/>
              <a:ext cx="1915200" cy="2222355"/>
            </a:xfrm>
            <a:prstGeom prst="rect">
              <a:avLst/>
            </a:prstGeom>
            <a:noFill/>
            <a:ln>
              <a:noFill/>
            </a:ln>
          </p:spPr>
        </p:pic>
        <p:pic>
          <p:nvPicPr>
            <p:cNvPr id="80" name="Google Shape;80;p3"/>
            <p:cNvPicPr preferRelativeResize="0"/>
            <p:nvPr/>
          </p:nvPicPr>
          <p:blipFill>
            <a:blip r:embed="rId4">
              <a:alphaModFix/>
            </a:blip>
            <a:stretch>
              <a:fillRect/>
            </a:stretch>
          </p:blipFill>
          <p:spPr>
            <a:xfrm rot="-10439099" flipH="1">
              <a:off x="8207252" y="1093458"/>
              <a:ext cx="2592953" cy="1568679"/>
            </a:xfrm>
            <a:prstGeom prst="rect">
              <a:avLst/>
            </a:prstGeom>
            <a:noFill/>
            <a:ln>
              <a:noFill/>
            </a:ln>
          </p:spPr>
        </p:pic>
        <p:pic>
          <p:nvPicPr>
            <p:cNvPr id="81" name="Google Shape;81;p3"/>
            <p:cNvPicPr preferRelativeResize="0"/>
            <p:nvPr/>
          </p:nvPicPr>
          <p:blipFill>
            <a:blip r:embed="rId4">
              <a:alphaModFix/>
            </a:blip>
            <a:stretch>
              <a:fillRect/>
            </a:stretch>
          </p:blipFill>
          <p:spPr>
            <a:xfrm rot="8099889" flipH="1">
              <a:off x="8068288" y="2339579"/>
              <a:ext cx="895879" cy="541989"/>
            </a:xfrm>
            <a:prstGeom prst="rect">
              <a:avLst/>
            </a:prstGeom>
            <a:noFill/>
            <a:ln>
              <a:noFill/>
            </a:ln>
          </p:spPr>
        </p:pic>
        <p:pic>
          <p:nvPicPr>
            <p:cNvPr id="82" name="Google Shape;82;p3"/>
            <p:cNvPicPr preferRelativeResize="0"/>
            <p:nvPr/>
          </p:nvPicPr>
          <p:blipFill>
            <a:blip r:embed="rId4">
              <a:alphaModFix/>
            </a:blip>
            <a:stretch>
              <a:fillRect/>
            </a:stretch>
          </p:blipFill>
          <p:spPr>
            <a:xfrm rot="324771" flipH="1">
              <a:off x="-671993" y="507737"/>
              <a:ext cx="1671016" cy="1010978"/>
            </a:xfrm>
            <a:prstGeom prst="rect">
              <a:avLst/>
            </a:prstGeom>
            <a:noFill/>
            <a:ln>
              <a:noFill/>
            </a:ln>
          </p:spPr>
        </p:pic>
        <p:pic>
          <p:nvPicPr>
            <p:cNvPr id="83" name="Google Shape;83;p3"/>
            <p:cNvPicPr preferRelativeResize="0"/>
            <p:nvPr/>
          </p:nvPicPr>
          <p:blipFill>
            <a:blip r:embed="rId5">
              <a:alphaModFix/>
            </a:blip>
            <a:stretch>
              <a:fillRect/>
            </a:stretch>
          </p:blipFill>
          <p:spPr>
            <a:xfrm flipH="1">
              <a:off x="359529" y="4034875"/>
              <a:ext cx="167875" cy="167750"/>
            </a:xfrm>
            <a:prstGeom prst="rect">
              <a:avLst/>
            </a:prstGeom>
            <a:noFill/>
            <a:ln>
              <a:noFill/>
            </a:ln>
          </p:spPr>
        </p:pic>
        <p:pic>
          <p:nvPicPr>
            <p:cNvPr id="84" name="Google Shape;84;p3"/>
            <p:cNvPicPr preferRelativeResize="0"/>
            <p:nvPr/>
          </p:nvPicPr>
          <p:blipFill>
            <a:blip r:embed="rId5">
              <a:alphaModFix/>
            </a:blip>
            <a:stretch>
              <a:fillRect/>
            </a:stretch>
          </p:blipFill>
          <p:spPr>
            <a:xfrm flipH="1">
              <a:off x="686572" y="3165650"/>
              <a:ext cx="46206" cy="46175"/>
            </a:xfrm>
            <a:prstGeom prst="rect">
              <a:avLst/>
            </a:prstGeom>
            <a:noFill/>
            <a:ln>
              <a:noFill/>
            </a:ln>
          </p:spPr>
        </p:pic>
        <p:pic>
          <p:nvPicPr>
            <p:cNvPr id="85" name="Google Shape;85;p3"/>
            <p:cNvPicPr preferRelativeResize="0"/>
            <p:nvPr/>
          </p:nvPicPr>
          <p:blipFill>
            <a:blip r:embed="rId5">
              <a:alphaModFix/>
            </a:blip>
            <a:stretch>
              <a:fillRect/>
            </a:stretch>
          </p:blipFill>
          <p:spPr>
            <a:xfrm flipH="1">
              <a:off x="626153" y="3211013"/>
              <a:ext cx="18624" cy="18625"/>
            </a:xfrm>
            <a:prstGeom prst="rect">
              <a:avLst/>
            </a:prstGeom>
            <a:noFill/>
            <a:ln>
              <a:noFill/>
            </a:ln>
          </p:spPr>
        </p:pic>
        <p:pic>
          <p:nvPicPr>
            <p:cNvPr id="86" name="Google Shape;86;p3"/>
            <p:cNvPicPr preferRelativeResize="0"/>
            <p:nvPr/>
          </p:nvPicPr>
          <p:blipFill>
            <a:blip r:embed="rId5">
              <a:alphaModFix/>
            </a:blip>
            <a:stretch>
              <a:fillRect/>
            </a:stretch>
          </p:blipFill>
          <p:spPr>
            <a:xfrm flipH="1">
              <a:off x="264103" y="3042488"/>
              <a:ext cx="18624" cy="18625"/>
            </a:xfrm>
            <a:prstGeom prst="rect">
              <a:avLst/>
            </a:prstGeom>
            <a:noFill/>
            <a:ln>
              <a:noFill/>
            </a:ln>
          </p:spPr>
        </p:pic>
        <p:pic>
          <p:nvPicPr>
            <p:cNvPr id="87" name="Google Shape;87;p3"/>
            <p:cNvPicPr preferRelativeResize="0"/>
            <p:nvPr/>
          </p:nvPicPr>
          <p:blipFill>
            <a:blip r:embed="rId5">
              <a:alphaModFix/>
            </a:blip>
            <a:stretch>
              <a:fillRect/>
            </a:stretch>
          </p:blipFill>
          <p:spPr>
            <a:xfrm flipH="1">
              <a:off x="194828" y="3053108"/>
              <a:ext cx="30474" cy="30475"/>
            </a:xfrm>
            <a:prstGeom prst="rect">
              <a:avLst/>
            </a:prstGeom>
            <a:noFill/>
            <a:ln>
              <a:noFill/>
            </a:ln>
          </p:spPr>
        </p:pic>
        <p:pic>
          <p:nvPicPr>
            <p:cNvPr id="88" name="Google Shape;88;p3"/>
            <p:cNvPicPr preferRelativeResize="0"/>
            <p:nvPr/>
          </p:nvPicPr>
          <p:blipFill>
            <a:blip r:embed="rId5">
              <a:alphaModFix/>
            </a:blip>
            <a:stretch>
              <a:fillRect/>
            </a:stretch>
          </p:blipFill>
          <p:spPr>
            <a:xfrm flipH="1">
              <a:off x="116178" y="2812158"/>
              <a:ext cx="30474" cy="30475"/>
            </a:xfrm>
            <a:prstGeom prst="rect">
              <a:avLst/>
            </a:prstGeom>
            <a:noFill/>
            <a:ln>
              <a:noFill/>
            </a:ln>
          </p:spPr>
        </p:pic>
        <p:pic>
          <p:nvPicPr>
            <p:cNvPr id="89" name="Google Shape;89;p3"/>
            <p:cNvPicPr preferRelativeResize="0"/>
            <p:nvPr/>
          </p:nvPicPr>
          <p:blipFill>
            <a:blip r:embed="rId5">
              <a:alphaModFix/>
            </a:blip>
            <a:stretch>
              <a:fillRect/>
            </a:stretch>
          </p:blipFill>
          <p:spPr>
            <a:xfrm flipH="1">
              <a:off x="255378" y="2923247"/>
              <a:ext cx="14874" cy="14900"/>
            </a:xfrm>
            <a:prstGeom prst="rect">
              <a:avLst/>
            </a:prstGeom>
            <a:noFill/>
            <a:ln>
              <a:noFill/>
            </a:ln>
          </p:spPr>
        </p:pic>
        <p:pic>
          <p:nvPicPr>
            <p:cNvPr id="90" name="Google Shape;90;p3"/>
            <p:cNvPicPr preferRelativeResize="0"/>
            <p:nvPr/>
          </p:nvPicPr>
          <p:blipFill>
            <a:blip r:embed="rId5">
              <a:alphaModFix/>
            </a:blip>
            <a:stretch>
              <a:fillRect/>
            </a:stretch>
          </p:blipFill>
          <p:spPr>
            <a:xfrm flipH="1">
              <a:off x="11928" y="3131722"/>
              <a:ext cx="14874" cy="14900"/>
            </a:xfrm>
            <a:prstGeom prst="rect">
              <a:avLst/>
            </a:prstGeom>
            <a:noFill/>
            <a:ln>
              <a:noFill/>
            </a:ln>
          </p:spPr>
        </p:pic>
        <p:pic>
          <p:nvPicPr>
            <p:cNvPr id="91" name="Google Shape;91;p3"/>
            <p:cNvPicPr preferRelativeResize="0"/>
            <p:nvPr/>
          </p:nvPicPr>
          <p:blipFill>
            <a:blip r:embed="rId5">
              <a:alphaModFix/>
            </a:blip>
            <a:stretch>
              <a:fillRect/>
            </a:stretch>
          </p:blipFill>
          <p:spPr>
            <a:xfrm flipH="1">
              <a:off x="359528" y="2645472"/>
              <a:ext cx="14874" cy="14900"/>
            </a:xfrm>
            <a:prstGeom prst="rect">
              <a:avLst/>
            </a:prstGeom>
            <a:noFill/>
            <a:ln>
              <a:noFill/>
            </a:ln>
          </p:spPr>
        </p:pic>
        <p:pic>
          <p:nvPicPr>
            <p:cNvPr id="92" name="Google Shape;92;p3"/>
            <p:cNvPicPr preferRelativeResize="0"/>
            <p:nvPr/>
          </p:nvPicPr>
          <p:blipFill>
            <a:blip r:embed="rId5">
              <a:alphaModFix/>
            </a:blip>
            <a:stretch>
              <a:fillRect/>
            </a:stretch>
          </p:blipFill>
          <p:spPr>
            <a:xfrm flipH="1">
              <a:off x="347753" y="2710388"/>
              <a:ext cx="18624" cy="18625"/>
            </a:xfrm>
            <a:prstGeom prst="rect">
              <a:avLst/>
            </a:prstGeom>
            <a:noFill/>
            <a:ln>
              <a:noFill/>
            </a:ln>
          </p:spPr>
        </p:pic>
        <p:pic>
          <p:nvPicPr>
            <p:cNvPr id="93" name="Google Shape;93;p3"/>
            <p:cNvPicPr preferRelativeResize="0"/>
            <p:nvPr/>
          </p:nvPicPr>
          <p:blipFill>
            <a:blip r:embed="rId5">
              <a:alphaModFix/>
            </a:blip>
            <a:stretch>
              <a:fillRect/>
            </a:stretch>
          </p:blipFill>
          <p:spPr>
            <a:xfrm flipH="1">
              <a:off x="390753" y="2624247"/>
              <a:ext cx="14874" cy="14900"/>
            </a:xfrm>
            <a:prstGeom prst="rect">
              <a:avLst/>
            </a:prstGeom>
            <a:noFill/>
            <a:ln>
              <a:noFill/>
            </a:ln>
          </p:spPr>
        </p:pic>
        <p:pic>
          <p:nvPicPr>
            <p:cNvPr id="94" name="Google Shape;94;p3"/>
            <p:cNvPicPr preferRelativeResize="0"/>
            <p:nvPr/>
          </p:nvPicPr>
          <p:blipFill>
            <a:blip r:embed="rId5">
              <a:alphaModFix/>
            </a:blip>
            <a:stretch>
              <a:fillRect/>
            </a:stretch>
          </p:blipFill>
          <p:spPr>
            <a:xfrm flipH="1">
              <a:off x="644772" y="2545800"/>
              <a:ext cx="46206" cy="46175"/>
            </a:xfrm>
            <a:prstGeom prst="rect">
              <a:avLst/>
            </a:prstGeom>
            <a:noFill/>
            <a:ln>
              <a:noFill/>
            </a:ln>
          </p:spPr>
        </p:pic>
        <p:pic>
          <p:nvPicPr>
            <p:cNvPr id="95" name="Google Shape;95;p3"/>
            <p:cNvPicPr preferRelativeResize="0"/>
            <p:nvPr/>
          </p:nvPicPr>
          <p:blipFill>
            <a:blip r:embed="rId5">
              <a:alphaModFix/>
            </a:blip>
            <a:stretch>
              <a:fillRect/>
            </a:stretch>
          </p:blipFill>
          <p:spPr>
            <a:xfrm flipH="1">
              <a:off x="901426" y="2380725"/>
              <a:ext cx="67976" cy="67925"/>
            </a:xfrm>
            <a:prstGeom prst="rect">
              <a:avLst/>
            </a:prstGeom>
            <a:noFill/>
            <a:ln>
              <a:noFill/>
            </a:ln>
          </p:spPr>
        </p:pic>
        <p:pic>
          <p:nvPicPr>
            <p:cNvPr id="96" name="Google Shape;96;p3"/>
            <p:cNvPicPr preferRelativeResize="0"/>
            <p:nvPr/>
          </p:nvPicPr>
          <p:blipFill>
            <a:blip r:embed="rId5">
              <a:alphaModFix/>
            </a:blip>
            <a:stretch>
              <a:fillRect/>
            </a:stretch>
          </p:blipFill>
          <p:spPr>
            <a:xfrm flipH="1">
              <a:off x="521901" y="2097350"/>
              <a:ext cx="67976" cy="67925"/>
            </a:xfrm>
            <a:prstGeom prst="rect">
              <a:avLst/>
            </a:prstGeom>
            <a:noFill/>
            <a:ln>
              <a:noFill/>
            </a:ln>
          </p:spPr>
        </p:pic>
        <p:pic>
          <p:nvPicPr>
            <p:cNvPr id="97" name="Google Shape;97;p3"/>
            <p:cNvPicPr preferRelativeResize="0"/>
            <p:nvPr/>
          </p:nvPicPr>
          <p:blipFill>
            <a:blip r:embed="rId5">
              <a:alphaModFix/>
            </a:blip>
            <a:stretch>
              <a:fillRect/>
            </a:stretch>
          </p:blipFill>
          <p:spPr>
            <a:xfrm flipH="1">
              <a:off x="69972" y="1989000"/>
              <a:ext cx="46206" cy="46175"/>
            </a:xfrm>
            <a:prstGeom prst="rect">
              <a:avLst/>
            </a:prstGeom>
            <a:noFill/>
            <a:ln>
              <a:noFill/>
            </a:ln>
          </p:spPr>
        </p:pic>
        <p:pic>
          <p:nvPicPr>
            <p:cNvPr id="98" name="Google Shape;98;p3"/>
            <p:cNvPicPr preferRelativeResize="0"/>
            <p:nvPr/>
          </p:nvPicPr>
          <p:blipFill>
            <a:blip r:embed="rId5">
              <a:alphaModFix/>
            </a:blip>
            <a:stretch>
              <a:fillRect/>
            </a:stretch>
          </p:blipFill>
          <p:spPr>
            <a:xfrm flipH="1">
              <a:off x="275978" y="2360233"/>
              <a:ext cx="30474" cy="30475"/>
            </a:xfrm>
            <a:prstGeom prst="rect">
              <a:avLst/>
            </a:prstGeom>
            <a:noFill/>
            <a:ln>
              <a:noFill/>
            </a:ln>
          </p:spPr>
        </p:pic>
        <p:pic>
          <p:nvPicPr>
            <p:cNvPr id="99" name="Google Shape;99;p3"/>
            <p:cNvPicPr preferRelativeResize="0"/>
            <p:nvPr/>
          </p:nvPicPr>
          <p:blipFill>
            <a:blip r:embed="rId5">
              <a:alphaModFix/>
            </a:blip>
            <a:stretch>
              <a:fillRect/>
            </a:stretch>
          </p:blipFill>
          <p:spPr>
            <a:xfrm flipH="1">
              <a:off x="595678" y="2256608"/>
              <a:ext cx="30474" cy="30475"/>
            </a:xfrm>
            <a:prstGeom prst="rect">
              <a:avLst/>
            </a:prstGeom>
            <a:noFill/>
            <a:ln>
              <a:noFill/>
            </a:ln>
          </p:spPr>
        </p:pic>
        <p:pic>
          <p:nvPicPr>
            <p:cNvPr id="100" name="Google Shape;100;p3"/>
            <p:cNvPicPr preferRelativeResize="0"/>
            <p:nvPr/>
          </p:nvPicPr>
          <p:blipFill>
            <a:blip r:embed="rId5">
              <a:alphaModFix/>
            </a:blip>
            <a:stretch>
              <a:fillRect/>
            </a:stretch>
          </p:blipFill>
          <p:spPr>
            <a:xfrm flipH="1">
              <a:off x="515778" y="2056858"/>
              <a:ext cx="30474" cy="30475"/>
            </a:xfrm>
            <a:prstGeom prst="rect">
              <a:avLst/>
            </a:prstGeom>
            <a:noFill/>
            <a:ln>
              <a:noFill/>
            </a:ln>
          </p:spPr>
        </p:pic>
        <p:pic>
          <p:nvPicPr>
            <p:cNvPr id="101" name="Google Shape;101;p3"/>
            <p:cNvPicPr preferRelativeResize="0"/>
            <p:nvPr/>
          </p:nvPicPr>
          <p:blipFill>
            <a:blip r:embed="rId5">
              <a:alphaModFix/>
            </a:blip>
            <a:stretch>
              <a:fillRect/>
            </a:stretch>
          </p:blipFill>
          <p:spPr>
            <a:xfrm flipH="1">
              <a:off x="546578" y="2303413"/>
              <a:ext cx="18624" cy="18625"/>
            </a:xfrm>
            <a:prstGeom prst="rect">
              <a:avLst/>
            </a:prstGeom>
            <a:noFill/>
            <a:ln>
              <a:noFill/>
            </a:ln>
          </p:spPr>
        </p:pic>
        <p:pic>
          <p:nvPicPr>
            <p:cNvPr id="102" name="Google Shape;102;p3"/>
            <p:cNvPicPr preferRelativeResize="0"/>
            <p:nvPr/>
          </p:nvPicPr>
          <p:blipFill>
            <a:blip r:embed="rId5">
              <a:alphaModFix/>
            </a:blip>
            <a:stretch>
              <a:fillRect/>
            </a:stretch>
          </p:blipFill>
          <p:spPr>
            <a:xfrm flipH="1">
              <a:off x="571253" y="2338650"/>
              <a:ext cx="18624" cy="18625"/>
            </a:xfrm>
            <a:prstGeom prst="rect">
              <a:avLst/>
            </a:prstGeom>
            <a:noFill/>
            <a:ln>
              <a:noFill/>
            </a:ln>
          </p:spPr>
        </p:pic>
        <p:pic>
          <p:nvPicPr>
            <p:cNvPr id="103" name="Google Shape;103;p3"/>
            <p:cNvPicPr preferRelativeResize="0"/>
            <p:nvPr/>
          </p:nvPicPr>
          <p:blipFill>
            <a:blip r:embed="rId5">
              <a:alphaModFix/>
            </a:blip>
            <a:stretch>
              <a:fillRect/>
            </a:stretch>
          </p:blipFill>
          <p:spPr>
            <a:xfrm flipH="1">
              <a:off x="677353" y="1468500"/>
              <a:ext cx="18624" cy="18625"/>
            </a:xfrm>
            <a:prstGeom prst="rect">
              <a:avLst/>
            </a:prstGeom>
            <a:noFill/>
            <a:ln>
              <a:noFill/>
            </a:ln>
          </p:spPr>
        </p:pic>
        <p:pic>
          <p:nvPicPr>
            <p:cNvPr id="104" name="Google Shape;104;p3"/>
            <p:cNvPicPr preferRelativeResize="0"/>
            <p:nvPr/>
          </p:nvPicPr>
          <p:blipFill>
            <a:blip r:embed="rId5">
              <a:alphaModFix/>
            </a:blip>
            <a:stretch>
              <a:fillRect/>
            </a:stretch>
          </p:blipFill>
          <p:spPr>
            <a:xfrm flipH="1">
              <a:off x="709278" y="1532483"/>
              <a:ext cx="30474" cy="30475"/>
            </a:xfrm>
            <a:prstGeom prst="rect">
              <a:avLst/>
            </a:prstGeom>
            <a:noFill/>
            <a:ln>
              <a:noFill/>
            </a:ln>
          </p:spPr>
        </p:pic>
        <p:pic>
          <p:nvPicPr>
            <p:cNvPr id="105" name="Google Shape;105;p3"/>
            <p:cNvPicPr preferRelativeResize="0"/>
            <p:nvPr/>
          </p:nvPicPr>
          <p:blipFill>
            <a:blip r:embed="rId5">
              <a:alphaModFix/>
            </a:blip>
            <a:stretch>
              <a:fillRect/>
            </a:stretch>
          </p:blipFill>
          <p:spPr>
            <a:xfrm flipH="1">
              <a:off x="635127" y="1556775"/>
              <a:ext cx="74150" cy="74100"/>
            </a:xfrm>
            <a:prstGeom prst="rect">
              <a:avLst/>
            </a:prstGeom>
            <a:noFill/>
            <a:ln>
              <a:noFill/>
            </a:ln>
          </p:spPr>
        </p:pic>
        <p:pic>
          <p:nvPicPr>
            <p:cNvPr id="106" name="Google Shape;106;p3"/>
            <p:cNvPicPr preferRelativeResize="0"/>
            <p:nvPr/>
          </p:nvPicPr>
          <p:blipFill>
            <a:blip r:embed="rId5">
              <a:alphaModFix/>
            </a:blip>
            <a:stretch>
              <a:fillRect/>
            </a:stretch>
          </p:blipFill>
          <p:spPr>
            <a:xfrm flipH="1">
              <a:off x="264101" y="1389175"/>
              <a:ext cx="215416" cy="215250"/>
            </a:xfrm>
            <a:prstGeom prst="rect">
              <a:avLst/>
            </a:prstGeom>
            <a:noFill/>
            <a:ln>
              <a:noFill/>
            </a:ln>
          </p:spPr>
        </p:pic>
        <p:pic>
          <p:nvPicPr>
            <p:cNvPr id="107" name="Google Shape;107;p3"/>
            <p:cNvPicPr preferRelativeResize="0"/>
            <p:nvPr/>
          </p:nvPicPr>
          <p:blipFill>
            <a:blip r:embed="rId4">
              <a:alphaModFix/>
            </a:blip>
            <a:stretch>
              <a:fillRect/>
            </a:stretch>
          </p:blipFill>
          <p:spPr>
            <a:xfrm rot="-3492249" flipH="1">
              <a:off x="-1159407" y="4570973"/>
              <a:ext cx="3205122" cy="1939128"/>
            </a:xfrm>
            <a:prstGeom prst="rect">
              <a:avLst/>
            </a:prstGeom>
            <a:noFill/>
            <a:ln>
              <a:noFill/>
            </a:ln>
          </p:spPr>
        </p:pic>
        <p:pic>
          <p:nvPicPr>
            <p:cNvPr id="108" name="Google Shape;108;p3"/>
            <p:cNvPicPr preferRelativeResize="0"/>
            <p:nvPr/>
          </p:nvPicPr>
          <p:blipFill>
            <a:blip r:embed="rId5">
              <a:alphaModFix/>
            </a:blip>
            <a:stretch>
              <a:fillRect/>
            </a:stretch>
          </p:blipFill>
          <p:spPr>
            <a:xfrm>
              <a:off x="8373581" y="4280853"/>
              <a:ext cx="46206" cy="46175"/>
            </a:xfrm>
            <a:prstGeom prst="rect">
              <a:avLst/>
            </a:prstGeom>
            <a:noFill/>
            <a:ln>
              <a:noFill/>
            </a:ln>
          </p:spPr>
        </p:pic>
        <p:pic>
          <p:nvPicPr>
            <p:cNvPr id="109" name="Google Shape;109;p3"/>
            <p:cNvPicPr preferRelativeResize="0"/>
            <p:nvPr/>
          </p:nvPicPr>
          <p:blipFill>
            <a:blip r:embed="rId5">
              <a:alphaModFix/>
            </a:blip>
            <a:stretch>
              <a:fillRect/>
            </a:stretch>
          </p:blipFill>
          <p:spPr>
            <a:xfrm>
              <a:off x="8461581" y="4326215"/>
              <a:ext cx="18624" cy="18625"/>
            </a:xfrm>
            <a:prstGeom prst="rect">
              <a:avLst/>
            </a:prstGeom>
            <a:noFill/>
            <a:ln>
              <a:noFill/>
            </a:ln>
          </p:spPr>
        </p:pic>
        <p:pic>
          <p:nvPicPr>
            <p:cNvPr id="110" name="Google Shape;110;p3"/>
            <p:cNvPicPr preferRelativeResize="0"/>
            <p:nvPr/>
          </p:nvPicPr>
          <p:blipFill>
            <a:blip r:embed="rId5">
              <a:alphaModFix/>
            </a:blip>
            <a:stretch>
              <a:fillRect/>
            </a:stretch>
          </p:blipFill>
          <p:spPr>
            <a:xfrm>
              <a:off x="8823631" y="4157690"/>
              <a:ext cx="18624" cy="18625"/>
            </a:xfrm>
            <a:prstGeom prst="rect">
              <a:avLst/>
            </a:prstGeom>
            <a:noFill/>
            <a:ln>
              <a:noFill/>
            </a:ln>
          </p:spPr>
        </p:pic>
        <p:pic>
          <p:nvPicPr>
            <p:cNvPr id="111" name="Google Shape;111;p3"/>
            <p:cNvPicPr preferRelativeResize="0"/>
            <p:nvPr/>
          </p:nvPicPr>
          <p:blipFill>
            <a:blip r:embed="rId5">
              <a:alphaModFix/>
            </a:blip>
            <a:stretch>
              <a:fillRect/>
            </a:stretch>
          </p:blipFill>
          <p:spPr>
            <a:xfrm>
              <a:off x="8881056" y="4168311"/>
              <a:ext cx="30474" cy="30475"/>
            </a:xfrm>
            <a:prstGeom prst="rect">
              <a:avLst/>
            </a:prstGeom>
            <a:noFill/>
            <a:ln>
              <a:noFill/>
            </a:ln>
          </p:spPr>
        </p:pic>
        <p:pic>
          <p:nvPicPr>
            <p:cNvPr id="112" name="Google Shape;112;p3"/>
            <p:cNvPicPr preferRelativeResize="0"/>
            <p:nvPr/>
          </p:nvPicPr>
          <p:blipFill>
            <a:blip r:embed="rId5">
              <a:alphaModFix/>
            </a:blip>
            <a:stretch>
              <a:fillRect/>
            </a:stretch>
          </p:blipFill>
          <p:spPr>
            <a:xfrm>
              <a:off x="8959706" y="3927361"/>
              <a:ext cx="30474" cy="30475"/>
            </a:xfrm>
            <a:prstGeom prst="rect">
              <a:avLst/>
            </a:prstGeom>
            <a:noFill/>
            <a:ln>
              <a:noFill/>
            </a:ln>
          </p:spPr>
        </p:pic>
        <p:pic>
          <p:nvPicPr>
            <p:cNvPr id="113" name="Google Shape;113;p3"/>
            <p:cNvPicPr preferRelativeResize="0"/>
            <p:nvPr/>
          </p:nvPicPr>
          <p:blipFill>
            <a:blip r:embed="rId5">
              <a:alphaModFix/>
            </a:blip>
            <a:stretch>
              <a:fillRect/>
            </a:stretch>
          </p:blipFill>
          <p:spPr>
            <a:xfrm>
              <a:off x="8836106" y="4038450"/>
              <a:ext cx="14874" cy="14900"/>
            </a:xfrm>
            <a:prstGeom prst="rect">
              <a:avLst/>
            </a:prstGeom>
            <a:noFill/>
            <a:ln>
              <a:noFill/>
            </a:ln>
          </p:spPr>
        </p:pic>
        <p:pic>
          <p:nvPicPr>
            <p:cNvPr id="114" name="Google Shape;114;p3"/>
            <p:cNvPicPr preferRelativeResize="0"/>
            <p:nvPr/>
          </p:nvPicPr>
          <p:blipFill>
            <a:blip r:embed="rId5">
              <a:alphaModFix/>
            </a:blip>
            <a:stretch>
              <a:fillRect/>
            </a:stretch>
          </p:blipFill>
          <p:spPr>
            <a:xfrm>
              <a:off x="9079556" y="4246925"/>
              <a:ext cx="14874" cy="14900"/>
            </a:xfrm>
            <a:prstGeom prst="rect">
              <a:avLst/>
            </a:prstGeom>
            <a:noFill/>
            <a:ln>
              <a:noFill/>
            </a:ln>
          </p:spPr>
        </p:pic>
        <p:pic>
          <p:nvPicPr>
            <p:cNvPr id="115" name="Google Shape;115;p3"/>
            <p:cNvPicPr preferRelativeResize="0"/>
            <p:nvPr/>
          </p:nvPicPr>
          <p:blipFill>
            <a:blip r:embed="rId5">
              <a:alphaModFix/>
            </a:blip>
            <a:stretch>
              <a:fillRect/>
            </a:stretch>
          </p:blipFill>
          <p:spPr>
            <a:xfrm>
              <a:off x="8731956" y="3760675"/>
              <a:ext cx="14874" cy="14900"/>
            </a:xfrm>
            <a:prstGeom prst="rect">
              <a:avLst/>
            </a:prstGeom>
            <a:noFill/>
            <a:ln>
              <a:noFill/>
            </a:ln>
          </p:spPr>
        </p:pic>
        <p:pic>
          <p:nvPicPr>
            <p:cNvPr id="116" name="Google Shape;116;p3"/>
            <p:cNvPicPr preferRelativeResize="0"/>
            <p:nvPr/>
          </p:nvPicPr>
          <p:blipFill>
            <a:blip r:embed="rId5">
              <a:alphaModFix/>
            </a:blip>
            <a:stretch>
              <a:fillRect/>
            </a:stretch>
          </p:blipFill>
          <p:spPr>
            <a:xfrm>
              <a:off x="8739981" y="3825590"/>
              <a:ext cx="18624" cy="18625"/>
            </a:xfrm>
            <a:prstGeom prst="rect">
              <a:avLst/>
            </a:prstGeom>
            <a:noFill/>
            <a:ln>
              <a:noFill/>
            </a:ln>
          </p:spPr>
        </p:pic>
        <p:pic>
          <p:nvPicPr>
            <p:cNvPr id="117" name="Google Shape;117;p3"/>
            <p:cNvPicPr preferRelativeResize="0"/>
            <p:nvPr/>
          </p:nvPicPr>
          <p:blipFill>
            <a:blip r:embed="rId5">
              <a:alphaModFix/>
            </a:blip>
            <a:stretch>
              <a:fillRect/>
            </a:stretch>
          </p:blipFill>
          <p:spPr>
            <a:xfrm>
              <a:off x="8700731" y="3739450"/>
              <a:ext cx="14874" cy="14900"/>
            </a:xfrm>
            <a:prstGeom prst="rect">
              <a:avLst/>
            </a:prstGeom>
            <a:noFill/>
            <a:ln>
              <a:noFill/>
            </a:ln>
          </p:spPr>
        </p:pic>
        <p:pic>
          <p:nvPicPr>
            <p:cNvPr id="118" name="Google Shape;118;p3"/>
            <p:cNvPicPr preferRelativeResize="0"/>
            <p:nvPr/>
          </p:nvPicPr>
          <p:blipFill>
            <a:blip r:embed="rId5">
              <a:alphaModFix/>
            </a:blip>
            <a:stretch>
              <a:fillRect/>
            </a:stretch>
          </p:blipFill>
          <p:spPr>
            <a:xfrm>
              <a:off x="8415381" y="3661003"/>
              <a:ext cx="46206" cy="46175"/>
            </a:xfrm>
            <a:prstGeom prst="rect">
              <a:avLst/>
            </a:prstGeom>
            <a:noFill/>
            <a:ln>
              <a:noFill/>
            </a:ln>
          </p:spPr>
        </p:pic>
        <p:pic>
          <p:nvPicPr>
            <p:cNvPr id="119" name="Google Shape;119;p3"/>
            <p:cNvPicPr preferRelativeResize="0"/>
            <p:nvPr/>
          </p:nvPicPr>
          <p:blipFill>
            <a:blip r:embed="rId5">
              <a:alphaModFix/>
            </a:blip>
            <a:stretch>
              <a:fillRect/>
            </a:stretch>
          </p:blipFill>
          <p:spPr>
            <a:xfrm>
              <a:off x="8136956" y="3495928"/>
              <a:ext cx="67976" cy="67925"/>
            </a:xfrm>
            <a:prstGeom prst="rect">
              <a:avLst/>
            </a:prstGeom>
            <a:noFill/>
            <a:ln>
              <a:noFill/>
            </a:ln>
          </p:spPr>
        </p:pic>
        <p:pic>
          <p:nvPicPr>
            <p:cNvPr id="120" name="Google Shape;120;p3"/>
            <p:cNvPicPr preferRelativeResize="0"/>
            <p:nvPr/>
          </p:nvPicPr>
          <p:blipFill>
            <a:blip r:embed="rId5">
              <a:alphaModFix/>
            </a:blip>
            <a:stretch>
              <a:fillRect/>
            </a:stretch>
          </p:blipFill>
          <p:spPr>
            <a:xfrm>
              <a:off x="8516481" y="3212553"/>
              <a:ext cx="67976" cy="67925"/>
            </a:xfrm>
            <a:prstGeom prst="rect">
              <a:avLst/>
            </a:prstGeom>
            <a:noFill/>
            <a:ln>
              <a:noFill/>
            </a:ln>
          </p:spPr>
        </p:pic>
        <p:pic>
          <p:nvPicPr>
            <p:cNvPr id="121" name="Google Shape;121;p3"/>
            <p:cNvPicPr preferRelativeResize="0"/>
            <p:nvPr/>
          </p:nvPicPr>
          <p:blipFill>
            <a:blip r:embed="rId5">
              <a:alphaModFix/>
            </a:blip>
            <a:stretch>
              <a:fillRect/>
            </a:stretch>
          </p:blipFill>
          <p:spPr>
            <a:xfrm>
              <a:off x="8990181" y="3104203"/>
              <a:ext cx="46206" cy="46175"/>
            </a:xfrm>
            <a:prstGeom prst="rect">
              <a:avLst/>
            </a:prstGeom>
            <a:noFill/>
            <a:ln>
              <a:noFill/>
            </a:ln>
          </p:spPr>
        </p:pic>
        <p:pic>
          <p:nvPicPr>
            <p:cNvPr id="122" name="Google Shape;122;p3"/>
            <p:cNvPicPr preferRelativeResize="0"/>
            <p:nvPr/>
          </p:nvPicPr>
          <p:blipFill>
            <a:blip r:embed="rId5">
              <a:alphaModFix/>
            </a:blip>
            <a:stretch>
              <a:fillRect/>
            </a:stretch>
          </p:blipFill>
          <p:spPr>
            <a:xfrm>
              <a:off x="8799906" y="3475436"/>
              <a:ext cx="30474" cy="30475"/>
            </a:xfrm>
            <a:prstGeom prst="rect">
              <a:avLst/>
            </a:prstGeom>
            <a:noFill/>
            <a:ln>
              <a:noFill/>
            </a:ln>
          </p:spPr>
        </p:pic>
        <p:pic>
          <p:nvPicPr>
            <p:cNvPr id="123" name="Google Shape;123;p3"/>
            <p:cNvPicPr preferRelativeResize="0"/>
            <p:nvPr/>
          </p:nvPicPr>
          <p:blipFill>
            <a:blip r:embed="rId5">
              <a:alphaModFix/>
            </a:blip>
            <a:stretch>
              <a:fillRect/>
            </a:stretch>
          </p:blipFill>
          <p:spPr>
            <a:xfrm>
              <a:off x="8480206" y="3371811"/>
              <a:ext cx="30474" cy="30475"/>
            </a:xfrm>
            <a:prstGeom prst="rect">
              <a:avLst/>
            </a:prstGeom>
            <a:noFill/>
            <a:ln>
              <a:noFill/>
            </a:ln>
          </p:spPr>
        </p:pic>
        <p:pic>
          <p:nvPicPr>
            <p:cNvPr id="124" name="Google Shape;124;p3"/>
            <p:cNvPicPr preferRelativeResize="0"/>
            <p:nvPr/>
          </p:nvPicPr>
          <p:blipFill>
            <a:blip r:embed="rId5">
              <a:alphaModFix/>
            </a:blip>
            <a:stretch>
              <a:fillRect/>
            </a:stretch>
          </p:blipFill>
          <p:spPr>
            <a:xfrm>
              <a:off x="8560106" y="3172061"/>
              <a:ext cx="30474" cy="30475"/>
            </a:xfrm>
            <a:prstGeom prst="rect">
              <a:avLst/>
            </a:prstGeom>
            <a:noFill/>
            <a:ln>
              <a:noFill/>
            </a:ln>
          </p:spPr>
        </p:pic>
        <p:pic>
          <p:nvPicPr>
            <p:cNvPr id="125" name="Google Shape;125;p3"/>
            <p:cNvPicPr preferRelativeResize="0"/>
            <p:nvPr/>
          </p:nvPicPr>
          <p:blipFill>
            <a:blip r:embed="rId5">
              <a:alphaModFix/>
            </a:blip>
            <a:stretch>
              <a:fillRect/>
            </a:stretch>
          </p:blipFill>
          <p:spPr>
            <a:xfrm>
              <a:off x="8541156" y="3418615"/>
              <a:ext cx="18624" cy="18625"/>
            </a:xfrm>
            <a:prstGeom prst="rect">
              <a:avLst/>
            </a:prstGeom>
            <a:noFill/>
            <a:ln>
              <a:noFill/>
            </a:ln>
          </p:spPr>
        </p:pic>
        <p:pic>
          <p:nvPicPr>
            <p:cNvPr id="126" name="Google Shape;126;p3"/>
            <p:cNvPicPr preferRelativeResize="0"/>
            <p:nvPr/>
          </p:nvPicPr>
          <p:blipFill>
            <a:blip r:embed="rId5">
              <a:alphaModFix/>
            </a:blip>
            <a:stretch>
              <a:fillRect/>
            </a:stretch>
          </p:blipFill>
          <p:spPr>
            <a:xfrm>
              <a:off x="8516481" y="3453853"/>
              <a:ext cx="18624" cy="18625"/>
            </a:xfrm>
            <a:prstGeom prst="rect">
              <a:avLst/>
            </a:prstGeom>
            <a:noFill/>
            <a:ln>
              <a:noFill/>
            </a:ln>
          </p:spPr>
        </p:pic>
        <p:pic>
          <p:nvPicPr>
            <p:cNvPr id="127" name="Google Shape;127;p3"/>
            <p:cNvPicPr preferRelativeResize="0"/>
            <p:nvPr/>
          </p:nvPicPr>
          <p:blipFill>
            <a:blip r:embed="rId5">
              <a:alphaModFix/>
            </a:blip>
            <a:stretch>
              <a:fillRect/>
            </a:stretch>
          </p:blipFill>
          <p:spPr>
            <a:xfrm>
              <a:off x="8410381" y="2583703"/>
              <a:ext cx="18624" cy="18625"/>
            </a:xfrm>
            <a:prstGeom prst="rect">
              <a:avLst/>
            </a:prstGeom>
            <a:noFill/>
            <a:ln>
              <a:noFill/>
            </a:ln>
          </p:spPr>
        </p:pic>
        <p:pic>
          <p:nvPicPr>
            <p:cNvPr id="128" name="Google Shape;128;p3"/>
            <p:cNvPicPr preferRelativeResize="0"/>
            <p:nvPr/>
          </p:nvPicPr>
          <p:blipFill>
            <a:blip r:embed="rId5">
              <a:alphaModFix/>
            </a:blip>
            <a:stretch>
              <a:fillRect/>
            </a:stretch>
          </p:blipFill>
          <p:spPr>
            <a:xfrm>
              <a:off x="8366606" y="2647686"/>
              <a:ext cx="30474" cy="30475"/>
            </a:xfrm>
            <a:prstGeom prst="rect">
              <a:avLst/>
            </a:prstGeom>
            <a:noFill/>
            <a:ln>
              <a:noFill/>
            </a:ln>
          </p:spPr>
        </p:pic>
        <p:pic>
          <p:nvPicPr>
            <p:cNvPr id="129" name="Google Shape;129;p3"/>
            <p:cNvPicPr preferRelativeResize="0"/>
            <p:nvPr/>
          </p:nvPicPr>
          <p:blipFill>
            <a:blip r:embed="rId5">
              <a:alphaModFix/>
            </a:blip>
            <a:stretch>
              <a:fillRect/>
            </a:stretch>
          </p:blipFill>
          <p:spPr>
            <a:xfrm>
              <a:off x="8397081" y="2671978"/>
              <a:ext cx="74150" cy="74100"/>
            </a:xfrm>
            <a:prstGeom prst="rect">
              <a:avLst/>
            </a:prstGeom>
            <a:noFill/>
            <a:ln>
              <a:noFill/>
            </a:ln>
          </p:spPr>
        </p:pic>
        <p:pic>
          <p:nvPicPr>
            <p:cNvPr id="130" name="Google Shape;130;p3"/>
            <p:cNvPicPr preferRelativeResize="0"/>
            <p:nvPr/>
          </p:nvPicPr>
          <p:blipFill>
            <a:blip r:embed="rId6">
              <a:alphaModFix/>
            </a:blip>
            <a:stretch>
              <a:fillRect/>
            </a:stretch>
          </p:blipFill>
          <p:spPr>
            <a:xfrm rot="10800000" flipH="1">
              <a:off x="7993701" y="100475"/>
              <a:ext cx="592727" cy="493676"/>
            </a:xfrm>
            <a:prstGeom prst="rect">
              <a:avLst/>
            </a:prstGeom>
            <a:noFill/>
            <a:ln>
              <a:noFill/>
            </a:ln>
          </p:spPr>
        </p:pic>
        <p:pic>
          <p:nvPicPr>
            <p:cNvPr id="131" name="Google Shape;131;p3"/>
            <p:cNvPicPr preferRelativeResize="0"/>
            <p:nvPr/>
          </p:nvPicPr>
          <p:blipFill>
            <a:blip r:embed="rId5">
              <a:alphaModFix/>
            </a:blip>
            <a:stretch>
              <a:fillRect/>
            </a:stretch>
          </p:blipFill>
          <p:spPr>
            <a:xfrm flipH="1">
              <a:off x="8204076" y="2068325"/>
              <a:ext cx="215416" cy="215250"/>
            </a:xfrm>
            <a:prstGeom prst="rect">
              <a:avLst/>
            </a:prstGeom>
            <a:noFill/>
            <a:ln>
              <a:noFill/>
            </a:ln>
          </p:spPr>
        </p:pic>
        <p:pic>
          <p:nvPicPr>
            <p:cNvPr id="132" name="Google Shape;132;p3"/>
            <p:cNvPicPr preferRelativeResize="0"/>
            <p:nvPr/>
          </p:nvPicPr>
          <p:blipFill>
            <a:blip r:embed="rId5">
              <a:alphaModFix/>
            </a:blip>
            <a:stretch>
              <a:fillRect/>
            </a:stretch>
          </p:blipFill>
          <p:spPr>
            <a:xfrm flipH="1">
              <a:off x="8461154" y="594150"/>
              <a:ext cx="167875" cy="167750"/>
            </a:xfrm>
            <a:prstGeom prst="rect">
              <a:avLst/>
            </a:prstGeom>
            <a:noFill/>
            <a:ln>
              <a:noFill/>
            </a:ln>
          </p:spPr>
        </p:pic>
        <p:pic>
          <p:nvPicPr>
            <p:cNvPr id="133" name="Google Shape;133;p3"/>
            <p:cNvPicPr preferRelativeResize="0"/>
            <p:nvPr/>
          </p:nvPicPr>
          <p:blipFill>
            <a:blip r:embed="rId6">
              <a:alphaModFix/>
            </a:blip>
            <a:stretch>
              <a:fillRect/>
            </a:stretch>
          </p:blipFill>
          <p:spPr>
            <a:xfrm flipH="1">
              <a:off x="8136951" y="2833925"/>
              <a:ext cx="344626" cy="287036"/>
            </a:xfrm>
            <a:prstGeom prst="rect">
              <a:avLst/>
            </a:prstGeom>
            <a:noFill/>
            <a:ln>
              <a:noFill/>
            </a:ln>
          </p:spPr>
        </p:pic>
      </p:grpSp>
      <p:sp>
        <p:nvSpPr>
          <p:cNvPr id="134" name="Google Shape;134;p3"/>
          <p:cNvSpPr txBox="1">
            <a:spLocks noGrp="1"/>
          </p:cNvSpPr>
          <p:nvPr>
            <p:ph type="title"/>
          </p:nvPr>
        </p:nvSpPr>
        <p:spPr>
          <a:xfrm>
            <a:off x="1867050" y="2003874"/>
            <a:ext cx="5409900" cy="14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solidFill>
                  <a:schemeClr val="accent2"/>
                </a:solidFill>
              </a:defRPr>
            </a:lvl1pPr>
            <a:lvl2pPr lvl="1" algn="ctr" rtl="0">
              <a:spcBef>
                <a:spcPts val="0"/>
              </a:spcBef>
              <a:spcAft>
                <a:spcPts val="0"/>
              </a:spcAft>
              <a:buSzPts val="3600"/>
              <a:buFont typeface="Raleway"/>
              <a:buNone/>
              <a:defRPr sz="3600">
                <a:latin typeface="Raleway"/>
                <a:ea typeface="Raleway"/>
                <a:cs typeface="Raleway"/>
                <a:sym typeface="Raleway"/>
              </a:defRPr>
            </a:lvl2pPr>
            <a:lvl3pPr lvl="2" algn="ctr" rtl="0">
              <a:spcBef>
                <a:spcPts val="0"/>
              </a:spcBef>
              <a:spcAft>
                <a:spcPts val="0"/>
              </a:spcAft>
              <a:buSzPts val="3600"/>
              <a:buFont typeface="Raleway"/>
              <a:buNone/>
              <a:defRPr sz="3600">
                <a:latin typeface="Raleway"/>
                <a:ea typeface="Raleway"/>
                <a:cs typeface="Raleway"/>
                <a:sym typeface="Raleway"/>
              </a:defRPr>
            </a:lvl3pPr>
            <a:lvl4pPr lvl="3" algn="ctr" rtl="0">
              <a:spcBef>
                <a:spcPts val="0"/>
              </a:spcBef>
              <a:spcAft>
                <a:spcPts val="0"/>
              </a:spcAft>
              <a:buSzPts val="3600"/>
              <a:buFont typeface="Raleway"/>
              <a:buNone/>
              <a:defRPr sz="3600">
                <a:latin typeface="Raleway"/>
                <a:ea typeface="Raleway"/>
                <a:cs typeface="Raleway"/>
                <a:sym typeface="Raleway"/>
              </a:defRPr>
            </a:lvl4pPr>
            <a:lvl5pPr lvl="4" algn="ctr" rtl="0">
              <a:spcBef>
                <a:spcPts val="0"/>
              </a:spcBef>
              <a:spcAft>
                <a:spcPts val="0"/>
              </a:spcAft>
              <a:buSzPts val="3600"/>
              <a:buFont typeface="Raleway"/>
              <a:buNone/>
              <a:defRPr sz="3600">
                <a:latin typeface="Raleway"/>
                <a:ea typeface="Raleway"/>
                <a:cs typeface="Raleway"/>
                <a:sym typeface="Raleway"/>
              </a:defRPr>
            </a:lvl5pPr>
            <a:lvl6pPr lvl="5" algn="ctr" rtl="0">
              <a:spcBef>
                <a:spcPts val="0"/>
              </a:spcBef>
              <a:spcAft>
                <a:spcPts val="0"/>
              </a:spcAft>
              <a:buSzPts val="3600"/>
              <a:buFont typeface="Raleway"/>
              <a:buNone/>
              <a:defRPr sz="3600">
                <a:latin typeface="Raleway"/>
                <a:ea typeface="Raleway"/>
                <a:cs typeface="Raleway"/>
                <a:sym typeface="Raleway"/>
              </a:defRPr>
            </a:lvl6pPr>
            <a:lvl7pPr lvl="6" algn="ctr" rtl="0">
              <a:spcBef>
                <a:spcPts val="0"/>
              </a:spcBef>
              <a:spcAft>
                <a:spcPts val="0"/>
              </a:spcAft>
              <a:buSzPts val="3600"/>
              <a:buFont typeface="Raleway"/>
              <a:buNone/>
              <a:defRPr sz="3600">
                <a:latin typeface="Raleway"/>
                <a:ea typeface="Raleway"/>
                <a:cs typeface="Raleway"/>
                <a:sym typeface="Raleway"/>
              </a:defRPr>
            </a:lvl7pPr>
            <a:lvl8pPr lvl="7" algn="ctr" rtl="0">
              <a:spcBef>
                <a:spcPts val="0"/>
              </a:spcBef>
              <a:spcAft>
                <a:spcPts val="0"/>
              </a:spcAft>
              <a:buSzPts val="3600"/>
              <a:buFont typeface="Raleway"/>
              <a:buNone/>
              <a:defRPr sz="3600">
                <a:latin typeface="Raleway"/>
                <a:ea typeface="Raleway"/>
                <a:cs typeface="Raleway"/>
                <a:sym typeface="Raleway"/>
              </a:defRPr>
            </a:lvl8pPr>
            <a:lvl9pPr lvl="8" algn="ctr" rtl="0">
              <a:spcBef>
                <a:spcPts val="0"/>
              </a:spcBef>
              <a:spcAft>
                <a:spcPts val="0"/>
              </a:spcAft>
              <a:buSzPts val="3600"/>
              <a:buFont typeface="Raleway"/>
              <a:buNone/>
              <a:defRPr sz="3600">
                <a:latin typeface="Raleway"/>
                <a:ea typeface="Raleway"/>
                <a:cs typeface="Raleway"/>
                <a:sym typeface="Raleway"/>
              </a:defRPr>
            </a:lvl9pPr>
          </a:lstStyle>
          <a:p>
            <a:endParaRPr/>
          </a:p>
        </p:txBody>
      </p:sp>
      <p:sp>
        <p:nvSpPr>
          <p:cNvPr id="135" name="Google Shape;135;p3"/>
          <p:cNvSpPr txBox="1">
            <a:spLocks noGrp="1"/>
          </p:cNvSpPr>
          <p:nvPr>
            <p:ph type="title" idx="2" hasCustomPrompt="1"/>
          </p:nvPr>
        </p:nvSpPr>
        <p:spPr>
          <a:xfrm>
            <a:off x="4064400" y="1165888"/>
            <a:ext cx="1015200" cy="7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600" b="1">
                <a:solidFill>
                  <a:schemeClr val="accent1"/>
                </a:solidFill>
              </a:defRPr>
            </a:lvl1pPr>
            <a:lvl2pPr lvl="1" algn="ctr" rtl="0">
              <a:spcBef>
                <a:spcPts val="0"/>
              </a:spcBef>
              <a:spcAft>
                <a:spcPts val="0"/>
              </a:spcAft>
              <a:buSzPts val="6000"/>
              <a:buFont typeface="Raleway"/>
              <a:buNone/>
              <a:defRPr sz="6000">
                <a:latin typeface="Raleway"/>
                <a:ea typeface="Raleway"/>
                <a:cs typeface="Raleway"/>
                <a:sym typeface="Raleway"/>
              </a:defRPr>
            </a:lvl2pPr>
            <a:lvl3pPr lvl="2" algn="ctr" rtl="0">
              <a:spcBef>
                <a:spcPts val="0"/>
              </a:spcBef>
              <a:spcAft>
                <a:spcPts val="0"/>
              </a:spcAft>
              <a:buSzPts val="6000"/>
              <a:buFont typeface="Raleway"/>
              <a:buNone/>
              <a:defRPr sz="6000">
                <a:latin typeface="Raleway"/>
                <a:ea typeface="Raleway"/>
                <a:cs typeface="Raleway"/>
                <a:sym typeface="Raleway"/>
              </a:defRPr>
            </a:lvl3pPr>
            <a:lvl4pPr lvl="3" algn="ctr" rtl="0">
              <a:spcBef>
                <a:spcPts val="0"/>
              </a:spcBef>
              <a:spcAft>
                <a:spcPts val="0"/>
              </a:spcAft>
              <a:buSzPts val="6000"/>
              <a:buFont typeface="Raleway"/>
              <a:buNone/>
              <a:defRPr sz="6000">
                <a:latin typeface="Raleway"/>
                <a:ea typeface="Raleway"/>
                <a:cs typeface="Raleway"/>
                <a:sym typeface="Raleway"/>
              </a:defRPr>
            </a:lvl4pPr>
            <a:lvl5pPr lvl="4" algn="ctr" rtl="0">
              <a:spcBef>
                <a:spcPts val="0"/>
              </a:spcBef>
              <a:spcAft>
                <a:spcPts val="0"/>
              </a:spcAft>
              <a:buSzPts val="6000"/>
              <a:buFont typeface="Raleway"/>
              <a:buNone/>
              <a:defRPr sz="6000">
                <a:latin typeface="Raleway"/>
                <a:ea typeface="Raleway"/>
                <a:cs typeface="Raleway"/>
                <a:sym typeface="Raleway"/>
              </a:defRPr>
            </a:lvl5pPr>
            <a:lvl6pPr lvl="5" algn="ctr" rtl="0">
              <a:spcBef>
                <a:spcPts val="0"/>
              </a:spcBef>
              <a:spcAft>
                <a:spcPts val="0"/>
              </a:spcAft>
              <a:buSzPts val="6000"/>
              <a:buFont typeface="Raleway"/>
              <a:buNone/>
              <a:defRPr sz="6000">
                <a:latin typeface="Raleway"/>
                <a:ea typeface="Raleway"/>
                <a:cs typeface="Raleway"/>
                <a:sym typeface="Raleway"/>
              </a:defRPr>
            </a:lvl6pPr>
            <a:lvl7pPr lvl="6" algn="ctr" rtl="0">
              <a:spcBef>
                <a:spcPts val="0"/>
              </a:spcBef>
              <a:spcAft>
                <a:spcPts val="0"/>
              </a:spcAft>
              <a:buSzPts val="6000"/>
              <a:buFont typeface="Raleway"/>
              <a:buNone/>
              <a:defRPr sz="6000">
                <a:latin typeface="Raleway"/>
                <a:ea typeface="Raleway"/>
                <a:cs typeface="Raleway"/>
                <a:sym typeface="Raleway"/>
              </a:defRPr>
            </a:lvl7pPr>
            <a:lvl8pPr lvl="7" algn="ctr" rtl="0">
              <a:spcBef>
                <a:spcPts val="0"/>
              </a:spcBef>
              <a:spcAft>
                <a:spcPts val="0"/>
              </a:spcAft>
              <a:buSzPts val="6000"/>
              <a:buFont typeface="Raleway"/>
              <a:buNone/>
              <a:defRPr sz="6000">
                <a:latin typeface="Raleway"/>
                <a:ea typeface="Raleway"/>
                <a:cs typeface="Raleway"/>
                <a:sym typeface="Raleway"/>
              </a:defRPr>
            </a:lvl8pPr>
            <a:lvl9pPr lvl="8" algn="ctr" rtl="0">
              <a:spcBef>
                <a:spcPts val="0"/>
              </a:spcBef>
              <a:spcAft>
                <a:spcPts val="0"/>
              </a:spcAft>
              <a:buSzPts val="6000"/>
              <a:buFont typeface="Raleway"/>
              <a:buNone/>
              <a:defRPr sz="6000">
                <a:latin typeface="Raleway"/>
                <a:ea typeface="Raleway"/>
                <a:cs typeface="Raleway"/>
                <a:sym typeface="Raleway"/>
              </a:defRPr>
            </a:lvl9pPr>
          </a:lstStyle>
          <a:p>
            <a:r>
              <a:t>xx%</a:t>
            </a:r>
          </a:p>
        </p:txBody>
      </p:sp>
      <p:sp>
        <p:nvSpPr>
          <p:cNvPr id="136" name="Google Shape;136;p3"/>
          <p:cNvSpPr txBox="1">
            <a:spLocks noGrp="1"/>
          </p:cNvSpPr>
          <p:nvPr>
            <p:ph type="subTitle" idx="1"/>
          </p:nvPr>
        </p:nvSpPr>
        <p:spPr>
          <a:xfrm>
            <a:off x="1867050" y="3428063"/>
            <a:ext cx="54099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Font typeface="Raleway Medium"/>
              <a:buNone/>
              <a:defRPr sz="18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2pPr>
            <a:lvl3pPr lvl="2"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3pPr>
            <a:lvl4pPr lvl="3"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4pPr>
            <a:lvl5pPr lvl="4"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5pPr>
            <a:lvl6pPr lvl="5"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6pPr>
            <a:lvl7pPr lvl="6"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7pPr>
            <a:lvl8pPr lvl="7"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8pPr>
            <a:lvl9pPr lvl="8" algn="ctr" rtl="0">
              <a:lnSpc>
                <a:spcPct val="100000"/>
              </a:lnSpc>
              <a:spcBef>
                <a:spcPts val="0"/>
              </a:spcBef>
              <a:spcAft>
                <a:spcPts val="0"/>
              </a:spcAft>
              <a:buClr>
                <a:schemeClr val="accent1"/>
              </a:buClr>
              <a:buSzPts val="1400"/>
              <a:buFont typeface="Raleway"/>
              <a:buNone/>
              <a:defRPr>
                <a:solidFill>
                  <a:schemeClr val="accent1"/>
                </a:solidFill>
                <a:latin typeface="Raleway"/>
                <a:ea typeface="Raleway"/>
                <a:cs typeface="Raleway"/>
                <a:sym typeface="Ralew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grpSp>
        <p:nvGrpSpPr>
          <p:cNvPr id="138" name="Google Shape;138;p4"/>
          <p:cNvGrpSpPr/>
          <p:nvPr/>
        </p:nvGrpSpPr>
        <p:grpSpPr>
          <a:xfrm>
            <a:off x="-1271800" y="-1021725"/>
            <a:ext cx="11686600" cy="6818641"/>
            <a:chOff x="-1271800" y="-1021725"/>
            <a:chExt cx="11686600" cy="6818641"/>
          </a:xfrm>
        </p:grpSpPr>
        <p:pic>
          <p:nvPicPr>
            <p:cNvPr id="139" name="Google Shape;139;p4"/>
            <p:cNvPicPr preferRelativeResize="0"/>
            <p:nvPr/>
          </p:nvPicPr>
          <p:blipFill rotWithShape="1">
            <a:blip r:embed="rId2">
              <a:alphaModFix/>
            </a:blip>
            <a:srcRect/>
            <a:stretch/>
          </p:blipFill>
          <p:spPr>
            <a:xfrm>
              <a:off x="-1271800" y="3551150"/>
              <a:ext cx="1915599" cy="2227425"/>
            </a:xfrm>
            <a:prstGeom prst="rect">
              <a:avLst/>
            </a:prstGeom>
            <a:noFill/>
            <a:ln>
              <a:noFill/>
            </a:ln>
          </p:spPr>
        </p:pic>
        <p:pic>
          <p:nvPicPr>
            <p:cNvPr id="140" name="Google Shape;140;p4"/>
            <p:cNvPicPr preferRelativeResize="0"/>
            <p:nvPr/>
          </p:nvPicPr>
          <p:blipFill rotWithShape="1">
            <a:blip r:embed="rId3">
              <a:alphaModFix/>
            </a:blip>
            <a:srcRect t="189" b="189"/>
            <a:stretch/>
          </p:blipFill>
          <p:spPr>
            <a:xfrm>
              <a:off x="8499600" y="2470175"/>
              <a:ext cx="1915200" cy="2222355"/>
            </a:xfrm>
            <a:prstGeom prst="rect">
              <a:avLst/>
            </a:prstGeom>
            <a:noFill/>
            <a:ln>
              <a:noFill/>
            </a:ln>
          </p:spPr>
        </p:pic>
        <p:pic>
          <p:nvPicPr>
            <p:cNvPr id="141" name="Google Shape;141;p4"/>
            <p:cNvPicPr preferRelativeResize="0"/>
            <p:nvPr/>
          </p:nvPicPr>
          <p:blipFill>
            <a:blip r:embed="rId4">
              <a:alphaModFix/>
            </a:blip>
            <a:stretch>
              <a:fillRect/>
            </a:stretch>
          </p:blipFill>
          <p:spPr>
            <a:xfrm rot="-9899598" flipH="1">
              <a:off x="8482461" y="1320001"/>
              <a:ext cx="781351" cy="472701"/>
            </a:xfrm>
            <a:prstGeom prst="rect">
              <a:avLst/>
            </a:prstGeom>
            <a:noFill/>
            <a:ln>
              <a:noFill/>
            </a:ln>
          </p:spPr>
        </p:pic>
        <p:pic>
          <p:nvPicPr>
            <p:cNvPr id="142" name="Google Shape;142;p4"/>
            <p:cNvPicPr preferRelativeResize="0"/>
            <p:nvPr/>
          </p:nvPicPr>
          <p:blipFill>
            <a:blip r:embed="rId4">
              <a:alphaModFix/>
            </a:blip>
            <a:stretch>
              <a:fillRect/>
            </a:stretch>
          </p:blipFill>
          <p:spPr>
            <a:xfrm rot="-6057874" flipH="1">
              <a:off x="-1127271" y="835612"/>
              <a:ext cx="2327613" cy="1408172"/>
            </a:xfrm>
            <a:prstGeom prst="rect">
              <a:avLst/>
            </a:prstGeom>
            <a:noFill/>
            <a:ln>
              <a:noFill/>
            </a:ln>
          </p:spPr>
        </p:pic>
        <p:pic>
          <p:nvPicPr>
            <p:cNvPr id="143" name="Google Shape;143;p4"/>
            <p:cNvPicPr preferRelativeResize="0"/>
            <p:nvPr/>
          </p:nvPicPr>
          <p:blipFill>
            <a:blip r:embed="rId5">
              <a:alphaModFix/>
            </a:blip>
            <a:stretch>
              <a:fillRect/>
            </a:stretch>
          </p:blipFill>
          <p:spPr>
            <a:xfrm flipH="1">
              <a:off x="719998" y="-115200"/>
              <a:ext cx="695174" cy="579000"/>
            </a:xfrm>
            <a:prstGeom prst="rect">
              <a:avLst/>
            </a:prstGeom>
            <a:noFill/>
            <a:ln>
              <a:noFill/>
            </a:ln>
          </p:spPr>
        </p:pic>
        <p:pic>
          <p:nvPicPr>
            <p:cNvPr id="144" name="Google Shape;144;p4"/>
            <p:cNvPicPr preferRelativeResize="0"/>
            <p:nvPr/>
          </p:nvPicPr>
          <p:blipFill>
            <a:blip r:embed="rId6">
              <a:alphaModFix/>
            </a:blip>
            <a:stretch>
              <a:fillRect/>
            </a:stretch>
          </p:blipFill>
          <p:spPr>
            <a:xfrm>
              <a:off x="8737826" y="3115778"/>
              <a:ext cx="46206" cy="46175"/>
            </a:xfrm>
            <a:prstGeom prst="rect">
              <a:avLst/>
            </a:prstGeom>
            <a:noFill/>
            <a:ln>
              <a:noFill/>
            </a:ln>
          </p:spPr>
        </p:pic>
        <p:pic>
          <p:nvPicPr>
            <p:cNvPr id="145" name="Google Shape;145;p4"/>
            <p:cNvPicPr preferRelativeResize="0"/>
            <p:nvPr/>
          </p:nvPicPr>
          <p:blipFill>
            <a:blip r:embed="rId6">
              <a:alphaModFix/>
            </a:blip>
            <a:stretch>
              <a:fillRect/>
            </a:stretch>
          </p:blipFill>
          <p:spPr>
            <a:xfrm>
              <a:off x="8825826" y="3161140"/>
              <a:ext cx="18624" cy="18625"/>
            </a:xfrm>
            <a:prstGeom prst="rect">
              <a:avLst/>
            </a:prstGeom>
            <a:noFill/>
            <a:ln>
              <a:noFill/>
            </a:ln>
          </p:spPr>
        </p:pic>
        <p:pic>
          <p:nvPicPr>
            <p:cNvPr id="146" name="Google Shape;146;p4"/>
            <p:cNvPicPr preferRelativeResize="0"/>
            <p:nvPr/>
          </p:nvPicPr>
          <p:blipFill>
            <a:blip r:embed="rId6">
              <a:alphaModFix/>
            </a:blip>
            <a:stretch>
              <a:fillRect/>
            </a:stretch>
          </p:blipFill>
          <p:spPr>
            <a:xfrm>
              <a:off x="9187876" y="2992615"/>
              <a:ext cx="18624" cy="18625"/>
            </a:xfrm>
            <a:prstGeom prst="rect">
              <a:avLst/>
            </a:prstGeom>
            <a:noFill/>
            <a:ln>
              <a:noFill/>
            </a:ln>
          </p:spPr>
        </p:pic>
        <p:pic>
          <p:nvPicPr>
            <p:cNvPr id="147" name="Google Shape;147;p4"/>
            <p:cNvPicPr preferRelativeResize="0"/>
            <p:nvPr/>
          </p:nvPicPr>
          <p:blipFill>
            <a:blip r:embed="rId6">
              <a:alphaModFix/>
            </a:blip>
            <a:stretch>
              <a:fillRect/>
            </a:stretch>
          </p:blipFill>
          <p:spPr>
            <a:xfrm>
              <a:off x="9245301" y="3003236"/>
              <a:ext cx="30474" cy="30475"/>
            </a:xfrm>
            <a:prstGeom prst="rect">
              <a:avLst/>
            </a:prstGeom>
            <a:noFill/>
            <a:ln>
              <a:noFill/>
            </a:ln>
          </p:spPr>
        </p:pic>
        <p:pic>
          <p:nvPicPr>
            <p:cNvPr id="148" name="Google Shape;148;p4"/>
            <p:cNvPicPr preferRelativeResize="0"/>
            <p:nvPr/>
          </p:nvPicPr>
          <p:blipFill>
            <a:blip r:embed="rId6">
              <a:alphaModFix/>
            </a:blip>
            <a:stretch>
              <a:fillRect/>
            </a:stretch>
          </p:blipFill>
          <p:spPr>
            <a:xfrm>
              <a:off x="9323951" y="2762286"/>
              <a:ext cx="30474" cy="30475"/>
            </a:xfrm>
            <a:prstGeom prst="rect">
              <a:avLst/>
            </a:prstGeom>
            <a:noFill/>
            <a:ln>
              <a:noFill/>
            </a:ln>
          </p:spPr>
        </p:pic>
        <p:pic>
          <p:nvPicPr>
            <p:cNvPr id="149" name="Google Shape;149;p4"/>
            <p:cNvPicPr preferRelativeResize="0"/>
            <p:nvPr/>
          </p:nvPicPr>
          <p:blipFill>
            <a:blip r:embed="rId6">
              <a:alphaModFix/>
            </a:blip>
            <a:stretch>
              <a:fillRect/>
            </a:stretch>
          </p:blipFill>
          <p:spPr>
            <a:xfrm>
              <a:off x="9200351" y="2873375"/>
              <a:ext cx="14874" cy="14900"/>
            </a:xfrm>
            <a:prstGeom prst="rect">
              <a:avLst/>
            </a:prstGeom>
            <a:noFill/>
            <a:ln>
              <a:noFill/>
            </a:ln>
          </p:spPr>
        </p:pic>
        <p:pic>
          <p:nvPicPr>
            <p:cNvPr id="150" name="Google Shape;150;p4"/>
            <p:cNvPicPr preferRelativeResize="0"/>
            <p:nvPr/>
          </p:nvPicPr>
          <p:blipFill>
            <a:blip r:embed="rId6">
              <a:alphaModFix/>
            </a:blip>
            <a:stretch>
              <a:fillRect/>
            </a:stretch>
          </p:blipFill>
          <p:spPr>
            <a:xfrm>
              <a:off x="9443801" y="3081850"/>
              <a:ext cx="14874" cy="14900"/>
            </a:xfrm>
            <a:prstGeom prst="rect">
              <a:avLst/>
            </a:prstGeom>
            <a:noFill/>
            <a:ln>
              <a:noFill/>
            </a:ln>
          </p:spPr>
        </p:pic>
        <p:pic>
          <p:nvPicPr>
            <p:cNvPr id="151" name="Google Shape;151;p4"/>
            <p:cNvPicPr preferRelativeResize="0"/>
            <p:nvPr/>
          </p:nvPicPr>
          <p:blipFill>
            <a:blip r:embed="rId6">
              <a:alphaModFix/>
            </a:blip>
            <a:stretch>
              <a:fillRect/>
            </a:stretch>
          </p:blipFill>
          <p:spPr>
            <a:xfrm>
              <a:off x="9096201" y="2595600"/>
              <a:ext cx="14874" cy="14900"/>
            </a:xfrm>
            <a:prstGeom prst="rect">
              <a:avLst/>
            </a:prstGeom>
            <a:noFill/>
            <a:ln>
              <a:noFill/>
            </a:ln>
          </p:spPr>
        </p:pic>
        <p:pic>
          <p:nvPicPr>
            <p:cNvPr id="152" name="Google Shape;152;p4"/>
            <p:cNvPicPr preferRelativeResize="0"/>
            <p:nvPr/>
          </p:nvPicPr>
          <p:blipFill>
            <a:blip r:embed="rId6">
              <a:alphaModFix/>
            </a:blip>
            <a:stretch>
              <a:fillRect/>
            </a:stretch>
          </p:blipFill>
          <p:spPr>
            <a:xfrm>
              <a:off x="9104226" y="2660515"/>
              <a:ext cx="18624" cy="18625"/>
            </a:xfrm>
            <a:prstGeom prst="rect">
              <a:avLst/>
            </a:prstGeom>
            <a:noFill/>
            <a:ln>
              <a:noFill/>
            </a:ln>
          </p:spPr>
        </p:pic>
        <p:pic>
          <p:nvPicPr>
            <p:cNvPr id="153" name="Google Shape;153;p4"/>
            <p:cNvPicPr preferRelativeResize="0"/>
            <p:nvPr/>
          </p:nvPicPr>
          <p:blipFill>
            <a:blip r:embed="rId6">
              <a:alphaModFix/>
            </a:blip>
            <a:stretch>
              <a:fillRect/>
            </a:stretch>
          </p:blipFill>
          <p:spPr>
            <a:xfrm>
              <a:off x="9064976" y="2574375"/>
              <a:ext cx="14874" cy="14900"/>
            </a:xfrm>
            <a:prstGeom prst="rect">
              <a:avLst/>
            </a:prstGeom>
            <a:noFill/>
            <a:ln>
              <a:noFill/>
            </a:ln>
          </p:spPr>
        </p:pic>
        <p:pic>
          <p:nvPicPr>
            <p:cNvPr id="154" name="Google Shape;154;p4"/>
            <p:cNvPicPr preferRelativeResize="0"/>
            <p:nvPr/>
          </p:nvPicPr>
          <p:blipFill>
            <a:blip r:embed="rId6">
              <a:alphaModFix/>
            </a:blip>
            <a:stretch>
              <a:fillRect/>
            </a:stretch>
          </p:blipFill>
          <p:spPr>
            <a:xfrm>
              <a:off x="8779626" y="2495928"/>
              <a:ext cx="46206" cy="46175"/>
            </a:xfrm>
            <a:prstGeom prst="rect">
              <a:avLst/>
            </a:prstGeom>
            <a:noFill/>
            <a:ln>
              <a:noFill/>
            </a:ln>
          </p:spPr>
        </p:pic>
        <p:pic>
          <p:nvPicPr>
            <p:cNvPr id="155" name="Google Shape;155;p4"/>
            <p:cNvPicPr preferRelativeResize="0"/>
            <p:nvPr/>
          </p:nvPicPr>
          <p:blipFill>
            <a:blip r:embed="rId6">
              <a:alphaModFix/>
            </a:blip>
            <a:stretch>
              <a:fillRect/>
            </a:stretch>
          </p:blipFill>
          <p:spPr>
            <a:xfrm>
              <a:off x="8501201" y="2330853"/>
              <a:ext cx="67976" cy="67925"/>
            </a:xfrm>
            <a:prstGeom prst="rect">
              <a:avLst/>
            </a:prstGeom>
            <a:noFill/>
            <a:ln>
              <a:noFill/>
            </a:ln>
          </p:spPr>
        </p:pic>
        <p:pic>
          <p:nvPicPr>
            <p:cNvPr id="156" name="Google Shape;156;p4"/>
            <p:cNvPicPr preferRelativeResize="0"/>
            <p:nvPr/>
          </p:nvPicPr>
          <p:blipFill>
            <a:blip r:embed="rId6">
              <a:alphaModFix/>
            </a:blip>
            <a:stretch>
              <a:fillRect/>
            </a:stretch>
          </p:blipFill>
          <p:spPr>
            <a:xfrm>
              <a:off x="8880726" y="2047478"/>
              <a:ext cx="67976" cy="67925"/>
            </a:xfrm>
            <a:prstGeom prst="rect">
              <a:avLst/>
            </a:prstGeom>
            <a:noFill/>
            <a:ln>
              <a:noFill/>
            </a:ln>
          </p:spPr>
        </p:pic>
        <p:pic>
          <p:nvPicPr>
            <p:cNvPr id="157" name="Google Shape;157;p4"/>
            <p:cNvPicPr preferRelativeResize="0"/>
            <p:nvPr/>
          </p:nvPicPr>
          <p:blipFill>
            <a:blip r:embed="rId6">
              <a:alphaModFix/>
            </a:blip>
            <a:stretch>
              <a:fillRect/>
            </a:stretch>
          </p:blipFill>
          <p:spPr>
            <a:xfrm>
              <a:off x="9354426" y="1939128"/>
              <a:ext cx="46206" cy="46175"/>
            </a:xfrm>
            <a:prstGeom prst="rect">
              <a:avLst/>
            </a:prstGeom>
            <a:noFill/>
            <a:ln>
              <a:noFill/>
            </a:ln>
          </p:spPr>
        </p:pic>
        <p:pic>
          <p:nvPicPr>
            <p:cNvPr id="158" name="Google Shape;158;p4"/>
            <p:cNvPicPr preferRelativeResize="0"/>
            <p:nvPr/>
          </p:nvPicPr>
          <p:blipFill>
            <a:blip r:embed="rId6">
              <a:alphaModFix/>
            </a:blip>
            <a:stretch>
              <a:fillRect/>
            </a:stretch>
          </p:blipFill>
          <p:spPr>
            <a:xfrm>
              <a:off x="9164151" y="2310361"/>
              <a:ext cx="30474" cy="30475"/>
            </a:xfrm>
            <a:prstGeom prst="rect">
              <a:avLst/>
            </a:prstGeom>
            <a:noFill/>
            <a:ln>
              <a:noFill/>
            </a:ln>
          </p:spPr>
        </p:pic>
        <p:pic>
          <p:nvPicPr>
            <p:cNvPr id="159" name="Google Shape;159;p4"/>
            <p:cNvPicPr preferRelativeResize="0"/>
            <p:nvPr/>
          </p:nvPicPr>
          <p:blipFill>
            <a:blip r:embed="rId6">
              <a:alphaModFix/>
            </a:blip>
            <a:stretch>
              <a:fillRect/>
            </a:stretch>
          </p:blipFill>
          <p:spPr>
            <a:xfrm>
              <a:off x="8844451" y="2206736"/>
              <a:ext cx="30474" cy="30475"/>
            </a:xfrm>
            <a:prstGeom prst="rect">
              <a:avLst/>
            </a:prstGeom>
            <a:noFill/>
            <a:ln>
              <a:noFill/>
            </a:ln>
          </p:spPr>
        </p:pic>
        <p:pic>
          <p:nvPicPr>
            <p:cNvPr id="160" name="Google Shape;160;p4"/>
            <p:cNvPicPr preferRelativeResize="0"/>
            <p:nvPr/>
          </p:nvPicPr>
          <p:blipFill>
            <a:blip r:embed="rId6">
              <a:alphaModFix/>
            </a:blip>
            <a:stretch>
              <a:fillRect/>
            </a:stretch>
          </p:blipFill>
          <p:spPr>
            <a:xfrm>
              <a:off x="8924351" y="2006986"/>
              <a:ext cx="30474" cy="30475"/>
            </a:xfrm>
            <a:prstGeom prst="rect">
              <a:avLst/>
            </a:prstGeom>
            <a:noFill/>
            <a:ln>
              <a:noFill/>
            </a:ln>
          </p:spPr>
        </p:pic>
        <p:pic>
          <p:nvPicPr>
            <p:cNvPr id="161" name="Google Shape;161;p4"/>
            <p:cNvPicPr preferRelativeResize="0"/>
            <p:nvPr/>
          </p:nvPicPr>
          <p:blipFill>
            <a:blip r:embed="rId6">
              <a:alphaModFix/>
            </a:blip>
            <a:stretch>
              <a:fillRect/>
            </a:stretch>
          </p:blipFill>
          <p:spPr>
            <a:xfrm>
              <a:off x="8905401" y="2253540"/>
              <a:ext cx="18624" cy="18625"/>
            </a:xfrm>
            <a:prstGeom prst="rect">
              <a:avLst/>
            </a:prstGeom>
            <a:noFill/>
            <a:ln>
              <a:noFill/>
            </a:ln>
          </p:spPr>
        </p:pic>
        <p:pic>
          <p:nvPicPr>
            <p:cNvPr id="162" name="Google Shape;162;p4"/>
            <p:cNvPicPr preferRelativeResize="0"/>
            <p:nvPr/>
          </p:nvPicPr>
          <p:blipFill>
            <a:blip r:embed="rId6">
              <a:alphaModFix/>
            </a:blip>
            <a:stretch>
              <a:fillRect/>
            </a:stretch>
          </p:blipFill>
          <p:spPr>
            <a:xfrm>
              <a:off x="8880726" y="2288778"/>
              <a:ext cx="18624" cy="18625"/>
            </a:xfrm>
            <a:prstGeom prst="rect">
              <a:avLst/>
            </a:prstGeom>
            <a:noFill/>
            <a:ln>
              <a:noFill/>
            </a:ln>
          </p:spPr>
        </p:pic>
        <p:pic>
          <p:nvPicPr>
            <p:cNvPr id="163" name="Google Shape;163;p4"/>
            <p:cNvPicPr preferRelativeResize="0"/>
            <p:nvPr/>
          </p:nvPicPr>
          <p:blipFill>
            <a:blip r:embed="rId6">
              <a:alphaModFix/>
            </a:blip>
            <a:stretch>
              <a:fillRect/>
            </a:stretch>
          </p:blipFill>
          <p:spPr>
            <a:xfrm>
              <a:off x="8774626" y="1418628"/>
              <a:ext cx="18624" cy="18625"/>
            </a:xfrm>
            <a:prstGeom prst="rect">
              <a:avLst/>
            </a:prstGeom>
            <a:noFill/>
            <a:ln>
              <a:noFill/>
            </a:ln>
          </p:spPr>
        </p:pic>
        <p:pic>
          <p:nvPicPr>
            <p:cNvPr id="164" name="Google Shape;164;p4"/>
            <p:cNvPicPr preferRelativeResize="0"/>
            <p:nvPr/>
          </p:nvPicPr>
          <p:blipFill>
            <a:blip r:embed="rId6">
              <a:alphaModFix/>
            </a:blip>
            <a:stretch>
              <a:fillRect/>
            </a:stretch>
          </p:blipFill>
          <p:spPr>
            <a:xfrm>
              <a:off x="8730851" y="1482611"/>
              <a:ext cx="30474" cy="30475"/>
            </a:xfrm>
            <a:prstGeom prst="rect">
              <a:avLst/>
            </a:prstGeom>
            <a:noFill/>
            <a:ln>
              <a:noFill/>
            </a:ln>
          </p:spPr>
        </p:pic>
        <p:pic>
          <p:nvPicPr>
            <p:cNvPr id="165" name="Google Shape;165;p4"/>
            <p:cNvPicPr preferRelativeResize="0"/>
            <p:nvPr/>
          </p:nvPicPr>
          <p:blipFill>
            <a:blip r:embed="rId6">
              <a:alphaModFix/>
            </a:blip>
            <a:stretch>
              <a:fillRect/>
            </a:stretch>
          </p:blipFill>
          <p:spPr>
            <a:xfrm>
              <a:off x="8761326" y="1506903"/>
              <a:ext cx="74150" cy="74100"/>
            </a:xfrm>
            <a:prstGeom prst="rect">
              <a:avLst/>
            </a:prstGeom>
            <a:noFill/>
            <a:ln>
              <a:noFill/>
            </a:ln>
          </p:spPr>
        </p:pic>
        <p:pic>
          <p:nvPicPr>
            <p:cNvPr id="166" name="Google Shape;166;p4"/>
            <p:cNvPicPr preferRelativeResize="0"/>
            <p:nvPr/>
          </p:nvPicPr>
          <p:blipFill>
            <a:blip r:embed="rId6">
              <a:alphaModFix/>
            </a:blip>
            <a:stretch>
              <a:fillRect/>
            </a:stretch>
          </p:blipFill>
          <p:spPr>
            <a:xfrm flipH="1">
              <a:off x="328617" y="4184400"/>
              <a:ext cx="46206" cy="46175"/>
            </a:xfrm>
            <a:prstGeom prst="rect">
              <a:avLst/>
            </a:prstGeom>
            <a:noFill/>
            <a:ln>
              <a:noFill/>
            </a:ln>
          </p:spPr>
        </p:pic>
        <p:pic>
          <p:nvPicPr>
            <p:cNvPr id="167" name="Google Shape;167;p4"/>
            <p:cNvPicPr preferRelativeResize="0"/>
            <p:nvPr/>
          </p:nvPicPr>
          <p:blipFill>
            <a:blip r:embed="rId6">
              <a:alphaModFix/>
            </a:blip>
            <a:stretch>
              <a:fillRect/>
            </a:stretch>
          </p:blipFill>
          <p:spPr>
            <a:xfrm flipH="1">
              <a:off x="268198" y="4229763"/>
              <a:ext cx="18624" cy="18625"/>
            </a:xfrm>
            <a:prstGeom prst="rect">
              <a:avLst/>
            </a:prstGeom>
            <a:noFill/>
            <a:ln>
              <a:noFill/>
            </a:ln>
          </p:spPr>
        </p:pic>
        <p:pic>
          <p:nvPicPr>
            <p:cNvPr id="168" name="Google Shape;168;p4"/>
            <p:cNvPicPr preferRelativeResize="0"/>
            <p:nvPr/>
          </p:nvPicPr>
          <p:blipFill>
            <a:blip r:embed="rId6">
              <a:alphaModFix/>
            </a:blip>
            <a:stretch>
              <a:fillRect/>
            </a:stretch>
          </p:blipFill>
          <p:spPr>
            <a:xfrm flipH="1">
              <a:off x="-93852" y="4061238"/>
              <a:ext cx="18624" cy="18625"/>
            </a:xfrm>
            <a:prstGeom prst="rect">
              <a:avLst/>
            </a:prstGeom>
            <a:noFill/>
            <a:ln>
              <a:noFill/>
            </a:ln>
          </p:spPr>
        </p:pic>
        <p:pic>
          <p:nvPicPr>
            <p:cNvPr id="169" name="Google Shape;169;p4"/>
            <p:cNvPicPr preferRelativeResize="0"/>
            <p:nvPr/>
          </p:nvPicPr>
          <p:blipFill>
            <a:blip r:embed="rId6">
              <a:alphaModFix/>
            </a:blip>
            <a:stretch>
              <a:fillRect/>
            </a:stretch>
          </p:blipFill>
          <p:spPr>
            <a:xfrm flipH="1">
              <a:off x="-163127" y="4071858"/>
              <a:ext cx="30474" cy="30475"/>
            </a:xfrm>
            <a:prstGeom prst="rect">
              <a:avLst/>
            </a:prstGeom>
            <a:noFill/>
            <a:ln>
              <a:noFill/>
            </a:ln>
          </p:spPr>
        </p:pic>
        <p:pic>
          <p:nvPicPr>
            <p:cNvPr id="170" name="Google Shape;170;p4"/>
            <p:cNvPicPr preferRelativeResize="0"/>
            <p:nvPr/>
          </p:nvPicPr>
          <p:blipFill>
            <a:blip r:embed="rId6">
              <a:alphaModFix/>
            </a:blip>
            <a:stretch>
              <a:fillRect/>
            </a:stretch>
          </p:blipFill>
          <p:spPr>
            <a:xfrm flipH="1">
              <a:off x="-241777" y="3830908"/>
              <a:ext cx="30474" cy="30475"/>
            </a:xfrm>
            <a:prstGeom prst="rect">
              <a:avLst/>
            </a:prstGeom>
            <a:noFill/>
            <a:ln>
              <a:noFill/>
            </a:ln>
          </p:spPr>
        </p:pic>
        <p:pic>
          <p:nvPicPr>
            <p:cNvPr id="171" name="Google Shape;171;p4"/>
            <p:cNvPicPr preferRelativeResize="0"/>
            <p:nvPr/>
          </p:nvPicPr>
          <p:blipFill>
            <a:blip r:embed="rId6">
              <a:alphaModFix/>
            </a:blip>
            <a:stretch>
              <a:fillRect/>
            </a:stretch>
          </p:blipFill>
          <p:spPr>
            <a:xfrm flipH="1">
              <a:off x="-102577" y="3941997"/>
              <a:ext cx="14874" cy="14900"/>
            </a:xfrm>
            <a:prstGeom prst="rect">
              <a:avLst/>
            </a:prstGeom>
            <a:noFill/>
            <a:ln>
              <a:noFill/>
            </a:ln>
          </p:spPr>
        </p:pic>
        <p:pic>
          <p:nvPicPr>
            <p:cNvPr id="172" name="Google Shape;172;p4"/>
            <p:cNvPicPr preferRelativeResize="0"/>
            <p:nvPr/>
          </p:nvPicPr>
          <p:blipFill>
            <a:blip r:embed="rId6">
              <a:alphaModFix/>
            </a:blip>
            <a:stretch>
              <a:fillRect/>
            </a:stretch>
          </p:blipFill>
          <p:spPr>
            <a:xfrm flipH="1">
              <a:off x="-346027" y="4150472"/>
              <a:ext cx="14874" cy="14900"/>
            </a:xfrm>
            <a:prstGeom prst="rect">
              <a:avLst/>
            </a:prstGeom>
            <a:noFill/>
            <a:ln>
              <a:noFill/>
            </a:ln>
          </p:spPr>
        </p:pic>
        <p:pic>
          <p:nvPicPr>
            <p:cNvPr id="173" name="Google Shape;173;p4"/>
            <p:cNvPicPr preferRelativeResize="0"/>
            <p:nvPr/>
          </p:nvPicPr>
          <p:blipFill>
            <a:blip r:embed="rId6">
              <a:alphaModFix/>
            </a:blip>
            <a:stretch>
              <a:fillRect/>
            </a:stretch>
          </p:blipFill>
          <p:spPr>
            <a:xfrm flipH="1">
              <a:off x="1573" y="3664222"/>
              <a:ext cx="14874" cy="14900"/>
            </a:xfrm>
            <a:prstGeom prst="rect">
              <a:avLst/>
            </a:prstGeom>
            <a:noFill/>
            <a:ln>
              <a:noFill/>
            </a:ln>
          </p:spPr>
        </p:pic>
        <p:pic>
          <p:nvPicPr>
            <p:cNvPr id="174" name="Google Shape;174;p4"/>
            <p:cNvPicPr preferRelativeResize="0"/>
            <p:nvPr/>
          </p:nvPicPr>
          <p:blipFill>
            <a:blip r:embed="rId6">
              <a:alphaModFix/>
            </a:blip>
            <a:stretch>
              <a:fillRect/>
            </a:stretch>
          </p:blipFill>
          <p:spPr>
            <a:xfrm flipH="1">
              <a:off x="-10202" y="3729138"/>
              <a:ext cx="18624" cy="18625"/>
            </a:xfrm>
            <a:prstGeom prst="rect">
              <a:avLst/>
            </a:prstGeom>
            <a:noFill/>
            <a:ln>
              <a:noFill/>
            </a:ln>
          </p:spPr>
        </p:pic>
        <p:pic>
          <p:nvPicPr>
            <p:cNvPr id="175" name="Google Shape;175;p4"/>
            <p:cNvPicPr preferRelativeResize="0"/>
            <p:nvPr/>
          </p:nvPicPr>
          <p:blipFill>
            <a:blip r:embed="rId6">
              <a:alphaModFix/>
            </a:blip>
            <a:stretch>
              <a:fillRect/>
            </a:stretch>
          </p:blipFill>
          <p:spPr>
            <a:xfrm flipH="1">
              <a:off x="32798" y="3642997"/>
              <a:ext cx="14874" cy="14900"/>
            </a:xfrm>
            <a:prstGeom prst="rect">
              <a:avLst/>
            </a:prstGeom>
            <a:noFill/>
            <a:ln>
              <a:noFill/>
            </a:ln>
          </p:spPr>
        </p:pic>
        <p:pic>
          <p:nvPicPr>
            <p:cNvPr id="176" name="Google Shape;176;p4"/>
            <p:cNvPicPr preferRelativeResize="0"/>
            <p:nvPr/>
          </p:nvPicPr>
          <p:blipFill>
            <a:blip r:embed="rId6">
              <a:alphaModFix/>
            </a:blip>
            <a:stretch>
              <a:fillRect/>
            </a:stretch>
          </p:blipFill>
          <p:spPr>
            <a:xfrm flipH="1">
              <a:off x="286817" y="3564550"/>
              <a:ext cx="46206" cy="46175"/>
            </a:xfrm>
            <a:prstGeom prst="rect">
              <a:avLst/>
            </a:prstGeom>
            <a:noFill/>
            <a:ln>
              <a:noFill/>
            </a:ln>
          </p:spPr>
        </p:pic>
        <p:pic>
          <p:nvPicPr>
            <p:cNvPr id="177" name="Google Shape;177;p4"/>
            <p:cNvPicPr preferRelativeResize="0"/>
            <p:nvPr/>
          </p:nvPicPr>
          <p:blipFill>
            <a:blip r:embed="rId6">
              <a:alphaModFix/>
            </a:blip>
            <a:stretch>
              <a:fillRect/>
            </a:stretch>
          </p:blipFill>
          <p:spPr>
            <a:xfrm flipH="1">
              <a:off x="543471" y="3399475"/>
              <a:ext cx="67976" cy="67925"/>
            </a:xfrm>
            <a:prstGeom prst="rect">
              <a:avLst/>
            </a:prstGeom>
            <a:noFill/>
            <a:ln>
              <a:noFill/>
            </a:ln>
          </p:spPr>
        </p:pic>
        <p:pic>
          <p:nvPicPr>
            <p:cNvPr id="178" name="Google Shape;178;p4"/>
            <p:cNvPicPr preferRelativeResize="0"/>
            <p:nvPr/>
          </p:nvPicPr>
          <p:blipFill>
            <a:blip r:embed="rId6">
              <a:alphaModFix/>
            </a:blip>
            <a:stretch>
              <a:fillRect/>
            </a:stretch>
          </p:blipFill>
          <p:spPr>
            <a:xfrm flipH="1">
              <a:off x="163946" y="3116100"/>
              <a:ext cx="67976" cy="67925"/>
            </a:xfrm>
            <a:prstGeom prst="rect">
              <a:avLst/>
            </a:prstGeom>
            <a:noFill/>
            <a:ln>
              <a:noFill/>
            </a:ln>
          </p:spPr>
        </p:pic>
        <p:pic>
          <p:nvPicPr>
            <p:cNvPr id="179" name="Google Shape;179;p4"/>
            <p:cNvPicPr preferRelativeResize="0"/>
            <p:nvPr/>
          </p:nvPicPr>
          <p:blipFill>
            <a:blip r:embed="rId6">
              <a:alphaModFix/>
            </a:blip>
            <a:stretch>
              <a:fillRect/>
            </a:stretch>
          </p:blipFill>
          <p:spPr>
            <a:xfrm flipH="1">
              <a:off x="-287983" y="3007750"/>
              <a:ext cx="46206" cy="46175"/>
            </a:xfrm>
            <a:prstGeom prst="rect">
              <a:avLst/>
            </a:prstGeom>
            <a:noFill/>
            <a:ln>
              <a:noFill/>
            </a:ln>
          </p:spPr>
        </p:pic>
        <p:pic>
          <p:nvPicPr>
            <p:cNvPr id="180" name="Google Shape;180;p4"/>
            <p:cNvPicPr preferRelativeResize="0"/>
            <p:nvPr/>
          </p:nvPicPr>
          <p:blipFill>
            <a:blip r:embed="rId6">
              <a:alphaModFix/>
            </a:blip>
            <a:stretch>
              <a:fillRect/>
            </a:stretch>
          </p:blipFill>
          <p:spPr>
            <a:xfrm flipH="1">
              <a:off x="-81977" y="3378983"/>
              <a:ext cx="30474" cy="30475"/>
            </a:xfrm>
            <a:prstGeom prst="rect">
              <a:avLst/>
            </a:prstGeom>
            <a:noFill/>
            <a:ln>
              <a:noFill/>
            </a:ln>
          </p:spPr>
        </p:pic>
        <p:pic>
          <p:nvPicPr>
            <p:cNvPr id="181" name="Google Shape;181;p4"/>
            <p:cNvPicPr preferRelativeResize="0"/>
            <p:nvPr/>
          </p:nvPicPr>
          <p:blipFill>
            <a:blip r:embed="rId6">
              <a:alphaModFix/>
            </a:blip>
            <a:stretch>
              <a:fillRect/>
            </a:stretch>
          </p:blipFill>
          <p:spPr>
            <a:xfrm flipH="1">
              <a:off x="237723" y="3275358"/>
              <a:ext cx="30474" cy="30475"/>
            </a:xfrm>
            <a:prstGeom prst="rect">
              <a:avLst/>
            </a:prstGeom>
            <a:noFill/>
            <a:ln>
              <a:noFill/>
            </a:ln>
          </p:spPr>
        </p:pic>
        <p:pic>
          <p:nvPicPr>
            <p:cNvPr id="182" name="Google Shape;182;p4"/>
            <p:cNvPicPr preferRelativeResize="0"/>
            <p:nvPr/>
          </p:nvPicPr>
          <p:blipFill>
            <a:blip r:embed="rId6">
              <a:alphaModFix/>
            </a:blip>
            <a:stretch>
              <a:fillRect/>
            </a:stretch>
          </p:blipFill>
          <p:spPr>
            <a:xfrm flipH="1">
              <a:off x="157823" y="3075608"/>
              <a:ext cx="30474" cy="30475"/>
            </a:xfrm>
            <a:prstGeom prst="rect">
              <a:avLst/>
            </a:prstGeom>
            <a:noFill/>
            <a:ln>
              <a:noFill/>
            </a:ln>
          </p:spPr>
        </p:pic>
        <p:pic>
          <p:nvPicPr>
            <p:cNvPr id="183" name="Google Shape;183;p4"/>
            <p:cNvPicPr preferRelativeResize="0"/>
            <p:nvPr/>
          </p:nvPicPr>
          <p:blipFill>
            <a:blip r:embed="rId6">
              <a:alphaModFix/>
            </a:blip>
            <a:stretch>
              <a:fillRect/>
            </a:stretch>
          </p:blipFill>
          <p:spPr>
            <a:xfrm flipH="1">
              <a:off x="188623" y="3322163"/>
              <a:ext cx="18624" cy="18625"/>
            </a:xfrm>
            <a:prstGeom prst="rect">
              <a:avLst/>
            </a:prstGeom>
            <a:noFill/>
            <a:ln>
              <a:noFill/>
            </a:ln>
          </p:spPr>
        </p:pic>
        <p:pic>
          <p:nvPicPr>
            <p:cNvPr id="184" name="Google Shape;184;p4"/>
            <p:cNvPicPr preferRelativeResize="0"/>
            <p:nvPr/>
          </p:nvPicPr>
          <p:blipFill>
            <a:blip r:embed="rId6">
              <a:alphaModFix/>
            </a:blip>
            <a:stretch>
              <a:fillRect/>
            </a:stretch>
          </p:blipFill>
          <p:spPr>
            <a:xfrm flipH="1">
              <a:off x="213298" y="3357400"/>
              <a:ext cx="18624" cy="18625"/>
            </a:xfrm>
            <a:prstGeom prst="rect">
              <a:avLst/>
            </a:prstGeom>
            <a:noFill/>
            <a:ln>
              <a:noFill/>
            </a:ln>
          </p:spPr>
        </p:pic>
        <p:pic>
          <p:nvPicPr>
            <p:cNvPr id="185" name="Google Shape;185;p4"/>
            <p:cNvPicPr preferRelativeResize="0"/>
            <p:nvPr/>
          </p:nvPicPr>
          <p:blipFill>
            <a:blip r:embed="rId6">
              <a:alphaModFix/>
            </a:blip>
            <a:stretch>
              <a:fillRect/>
            </a:stretch>
          </p:blipFill>
          <p:spPr>
            <a:xfrm flipH="1">
              <a:off x="319398" y="2487250"/>
              <a:ext cx="18624" cy="18625"/>
            </a:xfrm>
            <a:prstGeom prst="rect">
              <a:avLst/>
            </a:prstGeom>
            <a:noFill/>
            <a:ln>
              <a:noFill/>
            </a:ln>
          </p:spPr>
        </p:pic>
        <p:pic>
          <p:nvPicPr>
            <p:cNvPr id="186" name="Google Shape;186;p4"/>
            <p:cNvPicPr preferRelativeResize="0"/>
            <p:nvPr/>
          </p:nvPicPr>
          <p:blipFill>
            <a:blip r:embed="rId6">
              <a:alphaModFix/>
            </a:blip>
            <a:stretch>
              <a:fillRect/>
            </a:stretch>
          </p:blipFill>
          <p:spPr>
            <a:xfrm flipH="1">
              <a:off x="351323" y="2551233"/>
              <a:ext cx="30474" cy="30475"/>
            </a:xfrm>
            <a:prstGeom prst="rect">
              <a:avLst/>
            </a:prstGeom>
            <a:noFill/>
            <a:ln>
              <a:noFill/>
            </a:ln>
          </p:spPr>
        </p:pic>
        <p:pic>
          <p:nvPicPr>
            <p:cNvPr id="187" name="Google Shape;187;p4"/>
            <p:cNvPicPr preferRelativeResize="0"/>
            <p:nvPr/>
          </p:nvPicPr>
          <p:blipFill>
            <a:blip r:embed="rId6">
              <a:alphaModFix/>
            </a:blip>
            <a:stretch>
              <a:fillRect/>
            </a:stretch>
          </p:blipFill>
          <p:spPr>
            <a:xfrm flipH="1">
              <a:off x="277173" y="2575525"/>
              <a:ext cx="74150" cy="74100"/>
            </a:xfrm>
            <a:prstGeom prst="rect">
              <a:avLst/>
            </a:prstGeom>
            <a:noFill/>
            <a:ln>
              <a:noFill/>
            </a:ln>
          </p:spPr>
        </p:pic>
        <p:pic>
          <p:nvPicPr>
            <p:cNvPr id="188" name="Google Shape;188;p4"/>
            <p:cNvPicPr preferRelativeResize="0"/>
            <p:nvPr/>
          </p:nvPicPr>
          <p:blipFill>
            <a:blip r:embed="rId5">
              <a:alphaModFix/>
            </a:blip>
            <a:stretch>
              <a:fillRect/>
            </a:stretch>
          </p:blipFill>
          <p:spPr>
            <a:xfrm flipH="1">
              <a:off x="4505223" y="4858525"/>
              <a:ext cx="695174" cy="579000"/>
            </a:xfrm>
            <a:prstGeom prst="rect">
              <a:avLst/>
            </a:prstGeom>
            <a:noFill/>
            <a:ln>
              <a:noFill/>
            </a:ln>
          </p:spPr>
        </p:pic>
        <p:pic>
          <p:nvPicPr>
            <p:cNvPr id="189" name="Google Shape;189;p4"/>
            <p:cNvPicPr preferRelativeResize="0"/>
            <p:nvPr/>
          </p:nvPicPr>
          <p:blipFill>
            <a:blip r:embed="rId5">
              <a:alphaModFix/>
            </a:blip>
            <a:stretch>
              <a:fillRect/>
            </a:stretch>
          </p:blipFill>
          <p:spPr>
            <a:xfrm rot="2439876" flipH="1">
              <a:off x="8522674" y="3641051"/>
              <a:ext cx="695173" cy="579000"/>
            </a:xfrm>
            <a:prstGeom prst="rect">
              <a:avLst/>
            </a:prstGeom>
            <a:noFill/>
            <a:ln>
              <a:noFill/>
            </a:ln>
          </p:spPr>
        </p:pic>
        <p:pic>
          <p:nvPicPr>
            <p:cNvPr id="190" name="Google Shape;190;p4"/>
            <p:cNvPicPr preferRelativeResize="0"/>
            <p:nvPr/>
          </p:nvPicPr>
          <p:blipFill>
            <a:blip r:embed="rId6">
              <a:alphaModFix/>
            </a:blip>
            <a:stretch>
              <a:fillRect/>
            </a:stretch>
          </p:blipFill>
          <p:spPr>
            <a:xfrm flipH="1">
              <a:off x="156296" y="2218200"/>
              <a:ext cx="215416" cy="215250"/>
            </a:xfrm>
            <a:prstGeom prst="rect">
              <a:avLst/>
            </a:prstGeom>
            <a:noFill/>
            <a:ln>
              <a:noFill/>
            </a:ln>
          </p:spPr>
        </p:pic>
        <p:pic>
          <p:nvPicPr>
            <p:cNvPr id="191" name="Google Shape;191;p4"/>
            <p:cNvPicPr preferRelativeResize="0"/>
            <p:nvPr/>
          </p:nvPicPr>
          <p:blipFill>
            <a:blip r:embed="rId6">
              <a:alphaModFix/>
            </a:blip>
            <a:stretch>
              <a:fillRect/>
            </a:stretch>
          </p:blipFill>
          <p:spPr>
            <a:xfrm flipH="1">
              <a:off x="5212871" y="4720050"/>
              <a:ext cx="215416" cy="215250"/>
            </a:xfrm>
            <a:prstGeom prst="rect">
              <a:avLst/>
            </a:prstGeom>
            <a:noFill/>
            <a:ln>
              <a:noFill/>
            </a:ln>
          </p:spPr>
        </p:pic>
        <p:pic>
          <p:nvPicPr>
            <p:cNvPr id="192" name="Google Shape;192;p4"/>
            <p:cNvPicPr preferRelativeResize="0"/>
            <p:nvPr/>
          </p:nvPicPr>
          <p:blipFill>
            <a:blip r:embed="rId6">
              <a:alphaModFix/>
            </a:blip>
            <a:stretch>
              <a:fillRect/>
            </a:stretch>
          </p:blipFill>
          <p:spPr>
            <a:xfrm flipH="1">
              <a:off x="8609871" y="1836200"/>
              <a:ext cx="215416" cy="215250"/>
            </a:xfrm>
            <a:prstGeom prst="rect">
              <a:avLst/>
            </a:prstGeom>
            <a:noFill/>
            <a:ln>
              <a:noFill/>
            </a:ln>
          </p:spPr>
        </p:pic>
        <p:pic>
          <p:nvPicPr>
            <p:cNvPr id="193" name="Google Shape;193;p4"/>
            <p:cNvPicPr preferRelativeResize="0"/>
            <p:nvPr/>
          </p:nvPicPr>
          <p:blipFill>
            <a:blip r:embed="rId4">
              <a:alphaModFix/>
            </a:blip>
            <a:stretch>
              <a:fillRect/>
            </a:stretch>
          </p:blipFill>
          <p:spPr>
            <a:xfrm rot="-10399193" flipH="1">
              <a:off x="3493902" y="-902772"/>
              <a:ext cx="2120075" cy="1282566"/>
            </a:xfrm>
            <a:prstGeom prst="rect">
              <a:avLst/>
            </a:prstGeom>
            <a:noFill/>
            <a:ln>
              <a:noFill/>
            </a:ln>
          </p:spPr>
        </p:pic>
        <p:pic>
          <p:nvPicPr>
            <p:cNvPr id="194" name="Google Shape;194;p4"/>
            <p:cNvPicPr preferRelativeResize="0"/>
            <p:nvPr/>
          </p:nvPicPr>
          <p:blipFill>
            <a:blip r:embed="rId4">
              <a:alphaModFix/>
            </a:blip>
            <a:stretch>
              <a:fillRect/>
            </a:stretch>
          </p:blipFill>
          <p:spPr>
            <a:xfrm rot="-2519944" flipH="1">
              <a:off x="7717770" y="-525461"/>
              <a:ext cx="1714889" cy="1037443"/>
            </a:xfrm>
            <a:prstGeom prst="rect">
              <a:avLst/>
            </a:prstGeom>
            <a:noFill/>
            <a:ln>
              <a:noFill/>
            </a:ln>
          </p:spPr>
        </p:pic>
        <p:pic>
          <p:nvPicPr>
            <p:cNvPr id="195" name="Google Shape;195;p4"/>
            <p:cNvPicPr preferRelativeResize="0"/>
            <p:nvPr/>
          </p:nvPicPr>
          <p:blipFill>
            <a:blip r:embed="rId4">
              <a:alphaModFix/>
            </a:blip>
            <a:stretch>
              <a:fillRect/>
            </a:stretch>
          </p:blipFill>
          <p:spPr>
            <a:xfrm rot="-264539" flipH="1">
              <a:off x="1948983" y="4635265"/>
              <a:ext cx="1804960" cy="1091919"/>
            </a:xfrm>
            <a:prstGeom prst="rect">
              <a:avLst/>
            </a:prstGeom>
            <a:noFill/>
            <a:ln>
              <a:noFill/>
            </a:ln>
          </p:spPr>
        </p:pic>
        <p:pic>
          <p:nvPicPr>
            <p:cNvPr id="196" name="Google Shape;196;p4"/>
            <p:cNvPicPr preferRelativeResize="0"/>
            <p:nvPr/>
          </p:nvPicPr>
          <p:blipFill>
            <a:blip r:embed="rId4">
              <a:alphaModFix/>
            </a:blip>
            <a:stretch>
              <a:fillRect/>
            </a:stretch>
          </p:blipFill>
          <p:spPr>
            <a:xfrm rot="10648499" flipH="1">
              <a:off x="7426284" y="4665765"/>
              <a:ext cx="1804960" cy="1091921"/>
            </a:xfrm>
            <a:prstGeom prst="rect">
              <a:avLst/>
            </a:prstGeom>
            <a:noFill/>
            <a:ln>
              <a:noFill/>
            </a:ln>
          </p:spPr>
        </p:pic>
      </p:grpSp>
      <p:sp>
        <p:nvSpPr>
          <p:cNvPr id="197" name="Google Shape;197;p4"/>
          <p:cNvSpPr txBox="1">
            <a:spLocks noGrp="1"/>
          </p:cNvSpPr>
          <p:nvPr>
            <p:ph type="title"/>
          </p:nvPr>
        </p:nvSpPr>
        <p:spPr>
          <a:xfrm>
            <a:off x="720000" y="540000"/>
            <a:ext cx="7704000" cy="64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accent2"/>
                </a:solidFill>
              </a:defRPr>
            </a:lvl1pPr>
            <a:lvl2pPr lvl="1" rtl="0">
              <a:spcBef>
                <a:spcPts val="0"/>
              </a:spcBef>
              <a:spcAft>
                <a:spcPts val="0"/>
              </a:spcAft>
              <a:buSzPts val="3500"/>
              <a:buFont typeface="Raleway"/>
              <a:buNone/>
              <a:defRPr>
                <a:latin typeface="Raleway"/>
                <a:ea typeface="Raleway"/>
                <a:cs typeface="Raleway"/>
                <a:sym typeface="Raleway"/>
              </a:defRPr>
            </a:lvl2pPr>
            <a:lvl3pPr lvl="2" rtl="0">
              <a:spcBef>
                <a:spcPts val="0"/>
              </a:spcBef>
              <a:spcAft>
                <a:spcPts val="0"/>
              </a:spcAft>
              <a:buSzPts val="3500"/>
              <a:buFont typeface="Raleway"/>
              <a:buNone/>
              <a:defRPr>
                <a:latin typeface="Raleway"/>
                <a:ea typeface="Raleway"/>
                <a:cs typeface="Raleway"/>
                <a:sym typeface="Raleway"/>
              </a:defRPr>
            </a:lvl3pPr>
            <a:lvl4pPr lvl="3" rtl="0">
              <a:spcBef>
                <a:spcPts val="0"/>
              </a:spcBef>
              <a:spcAft>
                <a:spcPts val="0"/>
              </a:spcAft>
              <a:buSzPts val="3500"/>
              <a:buFont typeface="Raleway"/>
              <a:buNone/>
              <a:defRPr>
                <a:latin typeface="Raleway"/>
                <a:ea typeface="Raleway"/>
                <a:cs typeface="Raleway"/>
                <a:sym typeface="Raleway"/>
              </a:defRPr>
            </a:lvl4pPr>
            <a:lvl5pPr lvl="4" rtl="0">
              <a:spcBef>
                <a:spcPts val="0"/>
              </a:spcBef>
              <a:spcAft>
                <a:spcPts val="0"/>
              </a:spcAft>
              <a:buSzPts val="3500"/>
              <a:buFont typeface="Raleway"/>
              <a:buNone/>
              <a:defRPr>
                <a:latin typeface="Raleway"/>
                <a:ea typeface="Raleway"/>
                <a:cs typeface="Raleway"/>
                <a:sym typeface="Raleway"/>
              </a:defRPr>
            </a:lvl5pPr>
            <a:lvl6pPr lvl="5" rtl="0">
              <a:spcBef>
                <a:spcPts val="0"/>
              </a:spcBef>
              <a:spcAft>
                <a:spcPts val="0"/>
              </a:spcAft>
              <a:buSzPts val="3500"/>
              <a:buFont typeface="Raleway"/>
              <a:buNone/>
              <a:defRPr>
                <a:latin typeface="Raleway"/>
                <a:ea typeface="Raleway"/>
                <a:cs typeface="Raleway"/>
                <a:sym typeface="Raleway"/>
              </a:defRPr>
            </a:lvl6pPr>
            <a:lvl7pPr lvl="6" rtl="0">
              <a:spcBef>
                <a:spcPts val="0"/>
              </a:spcBef>
              <a:spcAft>
                <a:spcPts val="0"/>
              </a:spcAft>
              <a:buSzPts val="3500"/>
              <a:buFont typeface="Raleway"/>
              <a:buNone/>
              <a:defRPr>
                <a:latin typeface="Raleway"/>
                <a:ea typeface="Raleway"/>
                <a:cs typeface="Raleway"/>
                <a:sym typeface="Raleway"/>
              </a:defRPr>
            </a:lvl7pPr>
            <a:lvl8pPr lvl="7" rtl="0">
              <a:spcBef>
                <a:spcPts val="0"/>
              </a:spcBef>
              <a:spcAft>
                <a:spcPts val="0"/>
              </a:spcAft>
              <a:buSzPts val="3500"/>
              <a:buFont typeface="Raleway"/>
              <a:buNone/>
              <a:defRPr>
                <a:latin typeface="Raleway"/>
                <a:ea typeface="Raleway"/>
                <a:cs typeface="Raleway"/>
                <a:sym typeface="Raleway"/>
              </a:defRPr>
            </a:lvl8pPr>
            <a:lvl9pPr lvl="8" rtl="0">
              <a:spcBef>
                <a:spcPts val="0"/>
              </a:spcBef>
              <a:spcAft>
                <a:spcPts val="0"/>
              </a:spcAft>
              <a:buSzPts val="3500"/>
              <a:buFont typeface="Raleway"/>
              <a:buNone/>
              <a:defRPr>
                <a:latin typeface="Raleway"/>
                <a:ea typeface="Raleway"/>
                <a:cs typeface="Raleway"/>
                <a:sym typeface="Raleway"/>
              </a:defRPr>
            </a:lvl9pPr>
          </a:lstStyle>
          <a:p>
            <a:endParaRPr/>
          </a:p>
        </p:txBody>
      </p:sp>
      <p:sp>
        <p:nvSpPr>
          <p:cNvPr id="198" name="Google Shape;198;p4"/>
          <p:cNvSpPr txBox="1">
            <a:spLocks noGrp="1"/>
          </p:cNvSpPr>
          <p:nvPr>
            <p:ph type="body" idx="1"/>
          </p:nvPr>
        </p:nvSpPr>
        <p:spPr>
          <a:xfrm>
            <a:off x="720000" y="1216800"/>
            <a:ext cx="7704000" cy="3386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sz="1200"/>
            </a:lvl1pPr>
            <a:lvl2pPr marL="914400" lvl="1" indent="-330200" rtl="0">
              <a:lnSpc>
                <a:spcPct val="115000"/>
              </a:lnSpc>
              <a:spcBef>
                <a:spcPts val="0"/>
              </a:spcBef>
              <a:spcAft>
                <a:spcPts val="0"/>
              </a:spcAft>
              <a:buSzPts val="1600"/>
              <a:buAutoNum type="alphaLcPeriod"/>
              <a:defRPr/>
            </a:lvl2pPr>
            <a:lvl3pPr marL="1371600" lvl="2" indent="-330200" rtl="0">
              <a:lnSpc>
                <a:spcPct val="115000"/>
              </a:lnSpc>
              <a:spcBef>
                <a:spcPts val="0"/>
              </a:spcBef>
              <a:spcAft>
                <a:spcPts val="0"/>
              </a:spcAft>
              <a:buSzPts val="1600"/>
              <a:buAutoNum type="romanLcPeriod"/>
              <a:defRPr/>
            </a:lvl3pPr>
            <a:lvl4pPr marL="1828800" lvl="3" indent="-330200" rtl="0">
              <a:lnSpc>
                <a:spcPct val="115000"/>
              </a:lnSpc>
              <a:spcBef>
                <a:spcPts val="0"/>
              </a:spcBef>
              <a:spcAft>
                <a:spcPts val="0"/>
              </a:spcAft>
              <a:buSzPts val="1600"/>
              <a:buAutoNum type="arabicPeriod"/>
              <a:defRPr/>
            </a:lvl4pPr>
            <a:lvl5pPr marL="2286000" lvl="4" indent="-330200" rtl="0">
              <a:lnSpc>
                <a:spcPct val="115000"/>
              </a:lnSpc>
              <a:spcBef>
                <a:spcPts val="0"/>
              </a:spcBef>
              <a:spcAft>
                <a:spcPts val="0"/>
              </a:spcAft>
              <a:buSzPts val="1600"/>
              <a:buAutoNum type="alphaLcPeriod"/>
              <a:defRPr/>
            </a:lvl5pPr>
            <a:lvl6pPr marL="2743200" lvl="5" indent="-330200" rtl="0">
              <a:lnSpc>
                <a:spcPct val="115000"/>
              </a:lnSpc>
              <a:spcBef>
                <a:spcPts val="0"/>
              </a:spcBef>
              <a:spcAft>
                <a:spcPts val="0"/>
              </a:spcAft>
              <a:buSzPts val="1600"/>
              <a:buAutoNum type="romanLcPeriod"/>
              <a:defRPr/>
            </a:lvl6pPr>
            <a:lvl7pPr marL="3200400" lvl="6" indent="-330200" rtl="0">
              <a:lnSpc>
                <a:spcPct val="115000"/>
              </a:lnSpc>
              <a:spcBef>
                <a:spcPts val="0"/>
              </a:spcBef>
              <a:spcAft>
                <a:spcPts val="0"/>
              </a:spcAft>
              <a:buSzPts val="1600"/>
              <a:buAutoNum type="arabicPeriod"/>
              <a:defRPr/>
            </a:lvl7pPr>
            <a:lvl8pPr marL="3657600" lvl="7" indent="-330200" rtl="0">
              <a:lnSpc>
                <a:spcPct val="115000"/>
              </a:lnSpc>
              <a:spcBef>
                <a:spcPts val="0"/>
              </a:spcBef>
              <a:spcAft>
                <a:spcPts val="0"/>
              </a:spcAft>
              <a:buSzPts val="1600"/>
              <a:buAutoNum type="alphaLcPeriod"/>
              <a:defRPr/>
            </a:lvl8pPr>
            <a:lvl9pPr marL="4114800" lvl="8" indent="-330200" rtl="0">
              <a:lnSpc>
                <a:spcPct val="115000"/>
              </a:lnSpc>
              <a:spcBef>
                <a:spcPts val="0"/>
              </a:spcBef>
              <a:spcAft>
                <a:spcPts val="0"/>
              </a:spcAft>
              <a:buSzPts val="16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0"/>
        <p:cNvGrpSpPr/>
        <p:nvPr/>
      </p:nvGrpSpPr>
      <p:grpSpPr>
        <a:xfrm>
          <a:off x="0" y="0"/>
          <a:ext cx="0" cy="0"/>
          <a:chOff x="0" y="0"/>
          <a:chExt cx="0" cy="0"/>
        </a:xfrm>
      </p:grpSpPr>
      <p:grpSp>
        <p:nvGrpSpPr>
          <p:cNvPr id="271" name="Google Shape;271;p6"/>
          <p:cNvGrpSpPr/>
          <p:nvPr/>
        </p:nvGrpSpPr>
        <p:grpSpPr>
          <a:xfrm>
            <a:off x="-2915904" y="-1975474"/>
            <a:ext cx="13330703" cy="8813426"/>
            <a:chOff x="-2915904" y="-1975474"/>
            <a:chExt cx="13330703" cy="8813426"/>
          </a:xfrm>
        </p:grpSpPr>
        <p:pic>
          <p:nvPicPr>
            <p:cNvPr id="272" name="Google Shape;272;p6"/>
            <p:cNvPicPr preferRelativeResize="0"/>
            <p:nvPr/>
          </p:nvPicPr>
          <p:blipFill>
            <a:blip r:embed="rId2">
              <a:alphaModFix/>
            </a:blip>
            <a:stretch>
              <a:fillRect/>
            </a:stretch>
          </p:blipFill>
          <p:spPr>
            <a:xfrm rot="-7476736">
              <a:off x="8454474" y="3133593"/>
              <a:ext cx="1316028" cy="767893"/>
            </a:xfrm>
            <a:prstGeom prst="rect">
              <a:avLst/>
            </a:prstGeom>
            <a:noFill/>
            <a:ln>
              <a:noFill/>
            </a:ln>
          </p:spPr>
        </p:pic>
        <p:pic>
          <p:nvPicPr>
            <p:cNvPr id="273" name="Google Shape;273;p6"/>
            <p:cNvPicPr preferRelativeResize="0"/>
            <p:nvPr/>
          </p:nvPicPr>
          <p:blipFill>
            <a:blip r:embed="rId3">
              <a:alphaModFix/>
            </a:blip>
            <a:stretch>
              <a:fillRect/>
            </a:stretch>
          </p:blipFill>
          <p:spPr>
            <a:xfrm>
              <a:off x="8500200" y="723400"/>
              <a:ext cx="695174" cy="579000"/>
            </a:xfrm>
            <a:prstGeom prst="rect">
              <a:avLst/>
            </a:prstGeom>
            <a:noFill/>
            <a:ln>
              <a:noFill/>
            </a:ln>
          </p:spPr>
        </p:pic>
        <p:pic>
          <p:nvPicPr>
            <p:cNvPr id="274" name="Google Shape;274;p6"/>
            <p:cNvPicPr preferRelativeResize="0"/>
            <p:nvPr/>
          </p:nvPicPr>
          <p:blipFill>
            <a:blip r:embed="rId4">
              <a:alphaModFix/>
            </a:blip>
            <a:stretch>
              <a:fillRect/>
            </a:stretch>
          </p:blipFill>
          <p:spPr>
            <a:xfrm rot="3883317">
              <a:off x="-2217343" y="687614"/>
              <a:ext cx="2482562" cy="3118172"/>
            </a:xfrm>
            <a:prstGeom prst="rect">
              <a:avLst/>
            </a:prstGeom>
            <a:noFill/>
            <a:ln>
              <a:noFill/>
            </a:ln>
          </p:spPr>
        </p:pic>
        <p:pic>
          <p:nvPicPr>
            <p:cNvPr id="275" name="Google Shape;275;p6"/>
            <p:cNvPicPr preferRelativeResize="0"/>
            <p:nvPr/>
          </p:nvPicPr>
          <p:blipFill>
            <a:blip r:embed="rId5">
              <a:alphaModFix/>
            </a:blip>
            <a:stretch>
              <a:fillRect/>
            </a:stretch>
          </p:blipFill>
          <p:spPr>
            <a:xfrm rot="-372250">
              <a:off x="-93749" y="2796452"/>
              <a:ext cx="737550" cy="446219"/>
            </a:xfrm>
            <a:prstGeom prst="rect">
              <a:avLst/>
            </a:prstGeom>
            <a:noFill/>
            <a:ln>
              <a:noFill/>
            </a:ln>
          </p:spPr>
        </p:pic>
        <p:pic>
          <p:nvPicPr>
            <p:cNvPr id="276" name="Google Shape;276;p6"/>
            <p:cNvPicPr preferRelativeResize="0"/>
            <p:nvPr/>
          </p:nvPicPr>
          <p:blipFill>
            <a:blip r:embed="rId5">
              <a:alphaModFix/>
            </a:blip>
            <a:stretch>
              <a:fillRect/>
            </a:stretch>
          </p:blipFill>
          <p:spPr>
            <a:xfrm rot="9557997">
              <a:off x="7226565" y="4425591"/>
              <a:ext cx="2900524" cy="1754773"/>
            </a:xfrm>
            <a:prstGeom prst="rect">
              <a:avLst/>
            </a:prstGeom>
            <a:noFill/>
            <a:ln>
              <a:noFill/>
            </a:ln>
          </p:spPr>
        </p:pic>
        <p:pic>
          <p:nvPicPr>
            <p:cNvPr id="277" name="Google Shape;277;p6"/>
            <p:cNvPicPr preferRelativeResize="0"/>
            <p:nvPr/>
          </p:nvPicPr>
          <p:blipFill>
            <a:blip r:embed="rId5">
              <a:alphaModFix/>
            </a:blip>
            <a:stretch>
              <a:fillRect/>
            </a:stretch>
          </p:blipFill>
          <p:spPr>
            <a:xfrm rot="10800000">
              <a:off x="-1434263" y="4680641"/>
              <a:ext cx="2900526" cy="1754774"/>
            </a:xfrm>
            <a:prstGeom prst="rect">
              <a:avLst/>
            </a:prstGeom>
            <a:noFill/>
            <a:ln>
              <a:noFill/>
            </a:ln>
          </p:spPr>
        </p:pic>
        <p:pic>
          <p:nvPicPr>
            <p:cNvPr id="278" name="Google Shape;278;p6"/>
            <p:cNvPicPr preferRelativeResize="0"/>
            <p:nvPr/>
          </p:nvPicPr>
          <p:blipFill>
            <a:blip r:embed="rId6">
              <a:alphaModFix/>
            </a:blip>
            <a:stretch>
              <a:fillRect/>
            </a:stretch>
          </p:blipFill>
          <p:spPr>
            <a:xfrm>
              <a:off x="-1271800" y="3538850"/>
              <a:ext cx="1915599" cy="2227425"/>
            </a:xfrm>
            <a:prstGeom prst="rect">
              <a:avLst/>
            </a:prstGeom>
            <a:noFill/>
            <a:ln>
              <a:noFill/>
            </a:ln>
          </p:spPr>
        </p:pic>
        <p:pic>
          <p:nvPicPr>
            <p:cNvPr id="279" name="Google Shape;279;p6"/>
            <p:cNvPicPr preferRelativeResize="0"/>
            <p:nvPr/>
          </p:nvPicPr>
          <p:blipFill>
            <a:blip r:embed="rId7">
              <a:alphaModFix/>
            </a:blip>
            <a:stretch>
              <a:fillRect/>
            </a:stretch>
          </p:blipFill>
          <p:spPr>
            <a:xfrm flipH="1">
              <a:off x="356465" y="4184403"/>
              <a:ext cx="46206" cy="46175"/>
            </a:xfrm>
            <a:prstGeom prst="rect">
              <a:avLst/>
            </a:prstGeom>
            <a:noFill/>
            <a:ln>
              <a:noFill/>
            </a:ln>
          </p:spPr>
        </p:pic>
        <p:pic>
          <p:nvPicPr>
            <p:cNvPr id="280" name="Google Shape;280;p6"/>
            <p:cNvPicPr preferRelativeResize="0"/>
            <p:nvPr/>
          </p:nvPicPr>
          <p:blipFill>
            <a:blip r:embed="rId7">
              <a:alphaModFix/>
            </a:blip>
            <a:stretch>
              <a:fillRect/>
            </a:stretch>
          </p:blipFill>
          <p:spPr>
            <a:xfrm flipH="1">
              <a:off x="296047" y="4229765"/>
              <a:ext cx="18624" cy="18625"/>
            </a:xfrm>
            <a:prstGeom prst="rect">
              <a:avLst/>
            </a:prstGeom>
            <a:noFill/>
            <a:ln>
              <a:noFill/>
            </a:ln>
          </p:spPr>
        </p:pic>
        <p:pic>
          <p:nvPicPr>
            <p:cNvPr id="281" name="Google Shape;281;p6"/>
            <p:cNvPicPr preferRelativeResize="0"/>
            <p:nvPr/>
          </p:nvPicPr>
          <p:blipFill>
            <a:blip r:embed="rId7">
              <a:alphaModFix/>
            </a:blip>
            <a:stretch>
              <a:fillRect/>
            </a:stretch>
          </p:blipFill>
          <p:spPr>
            <a:xfrm flipH="1">
              <a:off x="-66003" y="4061240"/>
              <a:ext cx="18624" cy="18625"/>
            </a:xfrm>
            <a:prstGeom prst="rect">
              <a:avLst/>
            </a:prstGeom>
            <a:noFill/>
            <a:ln>
              <a:noFill/>
            </a:ln>
          </p:spPr>
        </p:pic>
        <p:pic>
          <p:nvPicPr>
            <p:cNvPr id="282" name="Google Shape;282;p6"/>
            <p:cNvPicPr preferRelativeResize="0"/>
            <p:nvPr/>
          </p:nvPicPr>
          <p:blipFill>
            <a:blip r:embed="rId7">
              <a:alphaModFix/>
            </a:blip>
            <a:stretch>
              <a:fillRect/>
            </a:stretch>
          </p:blipFill>
          <p:spPr>
            <a:xfrm flipH="1">
              <a:off x="-135278" y="4071861"/>
              <a:ext cx="30474" cy="30475"/>
            </a:xfrm>
            <a:prstGeom prst="rect">
              <a:avLst/>
            </a:prstGeom>
            <a:noFill/>
            <a:ln>
              <a:noFill/>
            </a:ln>
          </p:spPr>
        </p:pic>
        <p:pic>
          <p:nvPicPr>
            <p:cNvPr id="283" name="Google Shape;283;p6"/>
            <p:cNvPicPr preferRelativeResize="0"/>
            <p:nvPr/>
          </p:nvPicPr>
          <p:blipFill>
            <a:blip r:embed="rId7">
              <a:alphaModFix/>
            </a:blip>
            <a:stretch>
              <a:fillRect/>
            </a:stretch>
          </p:blipFill>
          <p:spPr>
            <a:xfrm flipH="1">
              <a:off x="-213928" y="3830911"/>
              <a:ext cx="30474" cy="30475"/>
            </a:xfrm>
            <a:prstGeom prst="rect">
              <a:avLst/>
            </a:prstGeom>
            <a:noFill/>
            <a:ln>
              <a:noFill/>
            </a:ln>
          </p:spPr>
        </p:pic>
        <p:pic>
          <p:nvPicPr>
            <p:cNvPr id="284" name="Google Shape;284;p6"/>
            <p:cNvPicPr preferRelativeResize="0"/>
            <p:nvPr/>
          </p:nvPicPr>
          <p:blipFill>
            <a:blip r:embed="rId7">
              <a:alphaModFix/>
            </a:blip>
            <a:stretch>
              <a:fillRect/>
            </a:stretch>
          </p:blipFill>
          <p:spPr>
            <a:xfrm flipH="1">
              <a:off x="-74728" y="3942000"/>
              <a:ext cx="14874" cy="14900"/>
            </a:xfrm>
            <a:prstGeom prst="rect">
              <a:avLst/>
            </a:prstGeom>
            <a:noFill/>
            <a:ln>
              <a:noFill/>
            </a:ln>
          </p:spPr>
        </p:pic>
        <p:pic>
          <p:nvPicPr>
            <p:cNvPr id="285" name="Google Shape;285;p6"/>
            <p:cNvPicPr preferRelativeResize="0"/>
            <p:nvPr/>
          </p:nvPicPr>
          <p:blipFill>
            <a:blip r:embed="rId7">
              <a:alphaModFix/>
            </a:blip>
            <a:stretch>
              <a:fillRect/>
            </a:stretch>
          </p:blipFill>
          <p:spPr>
            <a:xfrm flipH="1">
              <a:off x="-318178" y="4150475"/>
              <a:ext cx="14874" cy="14900"/>
            </a:xfrm>
            <a:prstGeom prst="rect">
              <a:avLst/>
            </a:prstGeom>
            <a:noFill/>
            <a:ln>
              <a:noFill/>
            </a:ln>
          </p:spPr>
        </p:pic>
        <p:pic>
          <p:nvPicPr>
            <p:cNvPr id="286" name="Google Shape;286;p6"/>
            <p:cNvPicPr preferRelativeResize="0"/>
            <p:nvPr/>
          </p:nvPicPr>
          <p:blipFill>
            <a:blip r:embed="rId7">
              <a:alphaModFix/>
            </a:blip>
            <a:stretch>
              <a:fillRect/>
            </a:stretch>
          </p:blipFill>
          <p:spPr>
            <a:xfrm flipH="1">
              <a:off x="29422" y="3664225"/>
              <a:ext cx="14874" cy="14900"/>
            </a:xfrm>
            <a:prstGeom prst="rect">
              <a:avLst/>
            </a:prstGeom>
            <a:noFill/>
            <a:ln>
              <a:noFill/>
            </a:ln>
          </p:spPr>
        </p:pic>
        <p:pic>
          <p:nvPicPr>
            <p:cNvPr id="287" name="Google Shape;287;p6"/>
            <p:cNvPicPr preferRelativeResize="0"/>
            <p:nvPr/>
          </p:nvPicPr>
          <p:blipFill>
            <a:blip r:embed="rId7">
              <a:alphaModFix/>
            </a:blip>
            <a:stretch>
              <a:fillRect/>
            </a:stretch>
          </p:blipFill>
          <p:spPr>
            <a:xfrm flipH="1">
              <a:off x="17647" y="3729140"/>
              <a:ext cx="18624" cy="18625"/>
            </a:xfrm>
            <a:prstGeom prst="rect">
              <a:avLst/>
            </a:prstGeom>
            <a:noFill/>
            <a:ln>
              <a:noFill/>
            </a:ln>
          </p:spPr>
        </p:pic>
        <p:pic>
          <p:nvPicPr>
            <p:cNvPr id="288" name="Google Shape;288;p6"/>
            <p:cNvPicPr preferRelativeResize="0"/>
            <p:nvPr/>
          </p:nvPicPr>
          <p:blipFill>
            <a:blip r:embed="rId7">
              <a:alphaModFix/>
            </a:blip>
            <a:stretch>
              <a:fillRect/>
            </a:stretch>
          </p:blipFill>
          <p:spPr>
            <a:xfrm flipH="1">
              <a:off x="60647" y="3643000"/>
              <a:ext cx="14874" cy="14900"/>
            </a:xfrm>
            <a:prstGeom prst="rect">
              <a:avLst/>
            </a:prstGeom>
            <a:noFill/>
            <a:ln>
              <a:noFill/>
            </a:ln>
          </p:spPr>
        </p:pic>
        <p:pic>
          <p:nvPicPr>
            <p:cNvPr id="289" name="Google Shape;289;p6"/>
            <p:cNvPicPr preferRelativeResize="0"/>
            <p:nvPr/>
          </p:nvPicPr>
          <p:blipFill>
            <a:blip r:embed="rId7">
              <a:alphaModFix/>
            </a:blip>
            <a:stretch>
              <a:fillRect/>
            </a:stretch>
          </p:blipFill>
          <p:spPr>
            <a:xfrm flipH="1">
              <a:off x="314665" y="3564553"/>
              <a:ext cx="46206" cy="46175"/>
            </a:xfrm>
            <a:prstGeom prst="rect">
              <a:avLst/>
            </a:prstGeom>
            <a:noFill/>
            <a:ln>
              <a:noFill/>
            </a:ln>
          </p:spPr>
        </p:pic>
        <p:pic>
          <p:nvPicPr>
            <p:cNvPr id="290" name="Google Shape;290;p6"/>
            <p:cNvPicPr preferRelativeResize="0"/>
            <p:nvPr/>
          </p:nvPicPr>
          <p:blipFill>
            <a:blip r:embed="rId7">
              <a:alphaModFix/>
            </a:blip>
            <a:stretch>
              <a:fillRect/>
            </a:stretch>
          </p:blipFill>
          <p:spPr>
            <a:xfrm flipH="1">
              <a:off x="571320" y="3399478"/>
              <a:ext cx="67976" cy="67925"/>
            </a:xfrm>
            <a:prstGeom prst="rect">
              <a:avLst/>
            </a:prstGeom>
            <a:noFill/>
            <a:ln>
              <a:noFill/>
            </a:ln>
          </p:spPr>
        </p:pic>
        <p:pic>
          <p:nvPicPr>
            <p:cNvPr id="291" name="Google Shape;291;p6"/>
            <p:cNvPicPr preferRelativeResize="0"/>
            <p:nvPr/>
          </p:nvPicPr>
          <p:blipFill>
            <a:blip r:embed="rId7">
              <a:alphaModFix/>
            </a:blip>
            <a:stretch>
              <a:fillRect/>
            </a:stretch>
          </p:blipFill>
          <p:spPr>
            <a:xfrm flipH="1">
              <a:off x="191795" y="3116103"/>
              <a:ext cx="67976" cy="67925"/>
            </a:xfrm>
            <a:prstGeom prst="rect">
              <a:avLst/>
            </a:prstGeom>
            <a:noFill/>
            <a:ln>
              <a:noFill/>
            </a:ln>
          </p:spPr>
        </p:pic>
        <p:pic>
          <p:nvPicPr>
            <p:cNvPr id="292" name="Google Shape;292;p6"/>
            <p:cNvPicPr preferRelativeResize="0"/>
            <p:nvPr/>
          </p:nvPicPr>
          <p:blipFill>
            <a:blip r:embed="rId7">
              <a:alphaModFix/>
            </a:blip>
            <a:stretch>
              <a:fillRect/>
            </a:stretch>
          </p:blipFill>
          <p:spPr>
            <a:xfrm flipH="1">
              <a:off x="-260135" y="3007753"/>
              <a:ext cx="46206" cy="46175"/>
            </a:xfrm>
            <a:prstGeom prst="rect">
              <a:avLst/>
            </a:prstGeom>
            <a:noFill/>
            <a:ln>
              <a:noFill/>
            </a:ln>
          </p:spPr>
        </p:pic>
        <p:pic>
          <p:nvPicPr>
            <p:cNvPr id="293" name="Google Shape;293;p6"/>
            <p:cNvPicPr preferRelativeResize="0"/>
            <p:nvPr/>
          </p:nvPicPr>
          <p:blipFill>
            <a:blip r:embed="rId7">
              <a:alphaModFix/>
            </a:blip>
            <a:stretch>
              <a:fillRect/>
            </a:stretch>
          </p:blipFill>
          <p:spPr>
            <a:xfrm flipH="1">
              <a:off x="-54128" y="3378986"/>
              <a:ext cx="30474" cy="30475"/>
            </a:xfrm>
            <a:prstGeom prst="rect">
              <a:avLst/>
            </a:prstGeom>
            <a:noFill/>
            <a:ln>
              <a:noFill/>
            </a:ln>
          </p:spPr>
        </p:pic>
        <p:pic>
          <p:nvPicPr>
            <p:cNvPr id="294" name="Google Shape;294;p6"/>
            <p:cNvPicPr preferRelativeResize="0"/>
            <p:nvPr/>
          </p:nvPicPr>
          <p:blipFill>
            <a:blip r:embed="rId7">
              <a:alphaModFix/>
            </a:blip>
            <a:stretch>
              <a:fillRect/>
            </a:stretch>
          </p:blipFill>
          <p:spPr>
            <a:xfrm flipH="1">
              <a:off x="265572" y="3275361"/>
              <a:ext cx="30474" cy="30475"/>
            </a:xfrm>
            <a:prstGeom prst="rect">
              <a:avLst/>
            </a:prstGeom>
            <a:noFill/>
            <a:ln>
              <a:noFill/>
            </a:ln>
          </p:spPr>
        </p:pic>
        <p:pic>
          <p:nvPicPr>
            <p:cNvPr id="295" name="Google Shape;295;p6"/>
            <p:cNvPicPr preferRelativeResize="0"/>
            <p:nvPr/>
          </p:nvPicPr>
          <p:blipFill>
            <a:blip r:embed="rId7">
              <a:alphaModFix/>
            </a:blip>
            <a:stretch>
              <a:fillRect/>
            </a:stretch>
          </p:blipFill>
          <p:spPr>
            <a:xfrm flipH="1">
              <a:off x="185672" y="3075611"/>
              <a:ext cx="30474" cy="30475"/>
            </a:xfrm>
            <a:prstGeom prst="rect">
              <a:avLst/>
            </a:prstGeom>
            <a:noFill/>
            <a:ln>
              <a:noFill/>
            </a:ln>
          </p:spPr>
        </p:pic>
        <p:pic>
          <p:nvPicPr>
            <p:cNvPr id="296" name="Google Shape;296;p6"/>
            <p:cNvPicPr preferRelativeResize="0"/>
            <p:nvPr/>
          </p:nvPicPr>
          <p:blipFill>
            <a:blip r:embed="rId7">
              <a:alphaModFix/>
            </a:blip>
            <a:stretch>
              <a:fillRect/>
            </a:stretch>
          </p:blipFill>
          <p:spPr>
            <a:xfrm flipH="1">
              <a:off x="216472" y="3322165"/>
              <a:ext cx="18624" cy="18625"/>
            </a:xfrm>
            <a:prstGeom prst="rect">
              <a:avLst/>
            </a:prstGeom>
            <a:noFill/>
            <a:ln>
              <a:noFill/>
            </a:ln>
          </p:spPr>
        </p:pic>
        <p:pic>
          <p:nvPicPr>
            <p:cNvPr id="297" name="Google Shape;297;p6"/>
            <p:cNvPicPr preferRelativeResize="0"/>
            <p:nvPr/>
          </p:nvPicPr>
          <p:blipFill>
            <a:blip r:embed="rId7">
              <a:alphaModFix/>
            </a:blip>
            <a:stretch>
              <a:fillRect/>
            </a:stretch>
          </p:blipFill>
          <p:spPr>
            <a:xfrm flipH="1">
              <a:off x="241147" y="3357403"/>
              <a:ext cx="18624" cy="18625"/>
            </a:xfrm>
            <a:prstGeom prst="rect">
              <a:avLst/>
            </a:prstGeom>
            <a:noFill/>
            <a:ln>
              <a:noFill/>
            </a:ln>
          </p:spPr>
        </p:pic>
        <p:pic>
          <p:nvPicPr>
            <p:cNvPr id="298" name="Google Shape;298;p6"/>
            <p:cNvPicPr preferRelativeResize="0"/>
            <p:nvPr/>
          </p:nvPicPr>
          <p:blipFill>
            <a:blip r:embed="rId7">
              <a:alphaModFix/>
            </a:blip>
            <a:stretch>
              <a:fillRect/>
            </a:stretch>
          </p:blipFill>
          <p:spPr>
            <a:xfrm flipH="1">
              <a:off x="347247" y="2487253"/>
              <a:ext cx="18624" cy="18625"/>
            </a:xfrm>
            <a:prstGeom prst="rect">
              <a:avLst/>
            </a:prstGeom>
            <a:noFill/>
            <a:ln>
              <a:noFill/>
            </a:ln>
          </p:spPr>
        </p:pic>
        <p:pic>
          <p:nvPicPr>
            <p:cNvPr id="299" name="Google Shape;299;p6"/>
            <p:cNvPicPr preferRelativeResize="0"/>
            <p:nvPr/>
          </p:nvPicPr>
          <p:blipFill>
            <a:blip r:embed="rId7">
              <a:alphaModFix/>
            </a:blip>
            <a:stretch>
              <a:fillRect/>
            </a:stretch>
          </p:blipFill>
          <p:spPr>
            <a:xfrm flipH="1">
              <a:off x="379172" y="2551236"/>
              <a:ext cx="30474" cy="30475"/>
            </a:xfrm>
            <a:prstGeom prst="rect">
              <a:avLst/>
            </a:prstGeom>
            <a:noFill/>
            <a:ln>
              <a:noFill/>
            </a:ln>
          </p:spPr>
        </p:pic>
        <p:pic>
          <p:nvPicPr>
            <p:cNvPr id="300" name="Google Shape;300;p6"/>
            <p:cNvPicPr preferRelativeResize="0"/>
            <p:nvPr/>
          </p:nvPicPr>
          <p:blipFill>
            <a:blip r:embed="rId7">
              <a:alphaModFix/>
            </a:blip>
            <a:stretch>
              <a:fillRect/>
            </a:stretch>
          </p:blipFill>
          <p:spPr>
            <a:xfrm flipH="1">
              <a:off x="305021" y="2575528"/>
              <a:ext cx="74150" cy="74100"/>
            </a:xfrm>
            <a:prstGeom prst="rect">
              <a:avLst/>
            </a:prstGeom>
            <a:noFill/>
            <a:ln>
              <a:noFill/>
            </a:ln>
          </p:spPr>
        </p:pic>
        <p:pic>
          <p:nvPicPr>
            <p:cNvPr id="301" name="Google Shape;301;p6"/>
            <p:cNvPicPr preferRelativeResize="0"/>
            <p:nvPr/>
          </p:nvPicPr>
          <p:blipFill rotWithShape="1">
            <a:blip r:embed="rId8">
              <a:alphaModFix/>
            </a:blip>
            <a:srcRect t="209" b="199"/>
            <a:stretch/>
          </p:blipFill>
          <p:spPr>
            <a:xfrm>
              <a:off x="8499600" y="2172650"/>
              <a:ext cx="1915200" cy="2222355"/>
            </a:xfrm>
            <a:prstGeom prst="rect">
              <a:avLst/>
            </a:prstGeom>
            <a:noFill/>
            <a:ln>
              <a:noFill/>
            </a:ln>
          </p:spPr>
        </p:pic>
        <p:pic>
          <p:nvPicPr>
            <p:cNvPr id="302" name="Google Shape;302;p6"/>
            <p:cNvPicPr preferRelativeResize="0"/>
            <p:nvPr/>
          </p:nvPicPr>
          <p:blipFill>
            <a:blip r:embed="rId7">
              <a:alphaModFix/>
            </a:blip>
            <a:stretch>
              <a:fillRect/>
            </a:stretch>
          </p:blipFill>
          <p:spPr>
            <a:xfrm>
              <a:off x="8765675" y="2807650"/>
              <a:ext cx="46206" cy="46175"/>
            </a:xfrm>
            <a:prstGeom prst="rect">
              <a:avLst/>
            </a:prstGeom>
            <a:noFill/>
            <a:ln>
              <a:noFill/>
            </a:ln>
          </p:spPr>
        </p:pic>
        <p:pic>
          <p:nvPicPr>
            <p:cNvPr id="303" name="Google Shape;303;p6"/>
            <p:cNvPicPr preferRelativeResize="0"/>
            <p:nvPr/>
          </p:nvPicPr>
          <p:blipFill>
            <a:blip r:embed="rId7">
              <a:alphaModFix/>
            </a:blip>
            <a:stretch>
              <a:fillRect/>
            </a:stretch>
          </p:blipFill>
          <p:spPr>
            <a:xfrm>
              <a:off x="8853675" y="2853013"/>
              <a:ext cx="18624" cy="18625"/>
            </a:xfrm>
            <a:prstGeom prst="rect">
              <a:avLst/>
            </a:prstGeom>
            <a:noFill/>
            <a:ln>
              <a:noFill/>
            </a:ln>
          </p:spPr>
        </p:pic>
        <p:pic>
          <p:nvPicPr>
            <p:cNvPr id="304" name="Google Shape;304;p6"/>
            <p:cNvPicPr preferRelativeResize="0"/>
            <p:nvPr/>
          </p:nvPicPr>
          <p:blipFill>
            <a:blip r:embed="rId7">
              <a:alphaModFix/>
            </a:blip>
            <a:stretch>
              <a:fillRect/>
            </a:stretch>
          </p:blipFill>
          <p:spPr>
            <a:xfrm>
              <a:off x="9215725" y="2684488"/>
              <a:ext cx="18624" cy="18625"/>
            </a:xfrm>
            <a:prstGeom prst="rect">
              <a:avLst/>
            </a:prstGeom>
            <a:noFill/>
            <a:ln>
              <a:noFill/>
            </a:ln>
          </p:spPr>
        </p:pic>
        <p:pic>
          <p:nvPicPr>
            <p:cNvPr id="305" name="Google Shape;305;p6"/>
            <p:cNvPicPr preferRelativeResize="0"/>
            <p:nvPr/>
          </p:nvPicPr>
          <p:blipFill>
            <a:blip r:embed="rId7">
              <a:alphaModFix/>
            </a:blip>
            <a:stretch>
              <a:fillRect/>
            </a:stretch>
          </p:blipFill>
          <p:spPr>
            <a:xfrm>
              <a:off x="9273150" y="2695108"/>
              <a:ext cx="30474" cy="30475"/>
            </a:xfrm>
            <a:prstGeom prst="rect">
              <a:avLst/>
            </a:prstGeom>
            <a:noFill/>
            <a:ln>
              <a:noFill/>
            </a:ln>
          </p:spPr>
        </p:pic>
        <p:pic>
          <p:nvPicPr>
            <p:cNvPr id="306" name="Google Shape;306;p6"/>
            <p:cNvPicPr preferRelativeResize="0"/>
            <p:nvPr/>
          </p:nvPicPr>
          <p:blipFill>
            <a:blip r:embed="rId7">
              <a:alphaModFix/>
            </a:blip>
            <a:stretch>
              <a:fillRect/>
            </a:stretch>
          </p:blipFill>
          <p:spPr>
            <a:xfrm>
              <a:off x="9351800" y="2454158"/>
              <a:ext cx="30474" cy="30475"/>
            </a:xfrm>
            <a:prstGeom prst="rect">
              <a:avLst/>
            </a:prstGeom>
            <a:noFill/>
            <a:ln>
              <a:noFill/>
            </a:ln>
          </p:spPr>
        </p:pic>
        <p:pic>
          <p:nvPicPr>
            <p:cNvPr id="307" name="Google Shape;307;p6"/>
            <p:cNvPicPr preferRelativeResize="0"/>
            <p:nvPr/>
          </p:nvPicPr>
          <p:blipFill>
            <a:blip r:embed="rId7">
              <a:alphaModFix/>
            </a:blip>
            <a:stretch>
              <a:fillRect/>
            </a:stretch>
          </p:blipFill>
          <p:spPr>
            <a:xfrm>
              <a:off x="9228200" y="2565247"/>
              <a:ext cx="14874" cy="14900"/>
            </a:xfrm>
            <a:prstGeom prst="rect">
              <a:avLst/>
            </a:prstGeom>
            <a:noFill/>
            <a:ln>
              <a:noFill/>
            </a:ln>
          </p:spPr>
        </p:pic>
        <p:pic>
          <p:nvPicPr>
            <p:cNvPr id="308" name="Google Shape;308;p6"/>
            <p:cNvPicPr preferRelativeResize="0"/>
            <p:nvPr/>
          </p:nvPicPr>
          <p:blipFill>
            <a:blip r:embed="rId7">
              <a:alphaModFix/>
            </a:blip>
            <a:stretch>
              <a:fillRect/>
            </a:stretch>
          </p:blipFill>
          <p:spPr>
            <a:xfrm>
              <a:off x="9471650" y="2773722"/>
              <a:ext cx="14874" cy="14900"/>
            </a:xfrm>
            <a:prstGeom prst="rect">
              <a:avLst/>
            </a:prstGeom>
            <a:noFill/>
            <a:ln>
              <a:noFill/>
            </a:ln>
          </p:spPr>
        </p:pic>
        <p:pic>
          <p:nvPicPr>
            <p:cNvPr id="309" name="Google Shape;309;p6"/>
            <p:cNvPicPr preferRelativeResize="0"/>
            <p:nvPr/>
          </p:nvPicPr>
          <p:blipFill>
            <a:blip r:embed="rId7">
              <a:alphaModFix/>
            </a:blip>
            <a:stretch>
              <a:fillRect/>
            </a:stretch>
          </p:blipFill>
          <p:spPr>
            <a:xfrm>
              <a:off x="9124050" y="2287472"/>
              <a:ext cx="14874" cy="14900"/>
            </a:xfrm>
            <a:prstGeom prst="rect">
              <a:avLst/>
            </a:prstGeom>
            <a:noFill/>
            <a:ln>
              <a:noFill/>
            </a:ln>
          </p:spPr>
        </p:pic>
        <p:pic>
          <p:nvPicPr>
            <p:cNvPr id="310" name="Google Shape;310;p6"/>
            <p:cNvPicPr preferRelativeResize="0"/>
            <p:nvPr/>
          </p:nvPicPr>
          <p:blipFill>
            <a:blip r:embed="rId7">
              <a:alphaModFix/>
            </a:blip>
            <a:stretch>
              <a:fillRect/>
            </a:stretch>
          </p:blipFill>
          <p:spPr>
            <a:xfrm>
              <a:off x="9132075" y="2352388"/>
              <a:ext cx="18624" cy="18625"/>
            </a:xfrm>
            <a:prstGeom prst="rect">
              <a:avLst/>
            </a:prstGeom>
            <a:noFill/>
            <a:ln>
              <a:noFill/>
            </a:ln>
          </p:spPr>
        </p:pic>
        <p:pic>
          <p:nvPicPr>
            <p:cNvPr id="311" name="Google Shape;311;p6"/>
            <p:cNvPicPr preferRelativeResize="0"/>
            <p:nvPr/>
          </p:nvPicPr>
          <p:blipFill>
            <a:blip r:embed="rId7">
              <a:alphaModFix/>
            </a:blip>
            <a:stretch>
              <a:fillRect/>
            </a:stretch>
          </p:blipFill>
          <p:spPr>
            <a:xfrm>
              <a:off x="9092825" y="2266247"/>
              <a:ext cx="14874" cy="14900"/>
            </a:xfrm>
            <a:prstGeom prst="rect">
              <a:avLst/>
            </a:prstGeom>
            <a:noFill/>
            <a:ln>
              <a:noFill/>
            </a:ln>
          </p:spPr>
        </p:pic>
        <p:pic>
          <p:nvPicPr>
            <p:cNvPr id="312" name="Google Shape;312;p6"/>
            <p:cNvPicPr preferRelativeResize="0"/>
            <p:nvPr/>
          </p:nvPicPr>
          <p:blipFill>
            <a:blip r:embed="rId7">
              <a:alphaModFix/>
            </a:blip>
            <a:stretch>
              <a:fillRect/>
            </a:stretch>
          </p:blipFill>
          <p:spPr>
            <a:xfrm>
              <a:off x="8807475" y="2187800"/>
              <a:ext cx="46206" cy="46175"/>
            </a:xfrm>
            <a:prstGeom prst="rect">
              <a:avLst/>
            </a:prstGeom>
            <a:noFill/>
            <a:ln>
              <a:noFill/>
            </a:ln>
          </p:spPr>
        </p:pic>
        <p:pic>
          <p:nvPicPr>
            <p:cNvPr id="313" name="Google Shape;313;p6"/>
            <p:cNvPicPr preferRelativeResize="0"/>
            <p:nvPr/>
          </p:nvPicPr>
          <p:blipFill>
            <a:blip r:embed="rId7">
              <a:alphaModFix/>
            </a:blip>
            <a:stretch>
              <a:fillRect/>
            </a:stretch>
          </p:blipFill>
          <p:spPr>
            <a:xfrm>
              <a:off x="8529050" y="2022725"/>
              <a:ext cx="67976" cy="67925"/>
            </a:xfrm>
            <a:prstGeom prst="rect">
              <a:avLst/>
            </a:prstGeom>
            <a:noFill/>
            <a:ln>
              <a:noFill/>
            </a:ln>
          </p:spPr>
        </p:pic>
        <p:pic>
          <p:nvPicPr>
            <p:cNvPr id="314" name="Google Shape;314;p6"/>
            <p:cNvPicPr preferRelativeResize="0"/>
            <p:nvPr/>
          </p:nvPicPr>
          <p:blipFill>
            <a:blip r:embed="rId7">
              <a:alphaModFix/>
            </a:blip>
            <a:stretch>
              <a:fillRect/>
            </a:stretch>
          </p:blipFill>
          <p:spPr>
            <a:xfrm>
              <a:off x="8908575" y="1739350"/>
              <a:ext cx="67976" cy="67925"/>
            </a:xfrm>
            <a:prstGeom prst="rect">
              <a:avLst/>
            </a:prstGeom>
            <a:noFill/>
            <a:ln>
              <a:noFill/>
            </a:ln>
          </p:spPr>
        </p:pic>
        <p:pic>
          <p:nvPicPr>
            <p:cNvPr id="315" name="Google Shape;315;p6"/>
            <p:cNvPicPr preferRelativeResize="0"/>
            <p:nvPr/>
          </p:nvPicPr>
          <p:blipFill>
            <a:blip r:embed="rId7">
              <a:alphaModFix/>
            </a:blip>
            <a:stretch>
              <a:fillRect/>
            </a:stretch>
          </p:blipFill>
          <p:spPr>
            <a:xfrm>
              <a:off x="9382275" y="1631000"/>
              <a:ext cx="46206" cy="46175"/>
            </a:xfrm>
            <a:prstGeom prst="rect">
              <a:avLst/>
            </a:prstGeom>
            <a:noFill/>
            <a:ln>
              <a:noFill/>
            </a:ln>
          </p:spPr>
        </p:pic>
        <p:pic>
          <p:nvPicPr>
            <p:cNvPr id="316" name="Google Shape;316;p6"/>
            <p:cNvPicPr preferRelativeResize="0"/>
            <p:nvPr/>
          </p:nvPicPr>
          <p:blipFill>
            <a:blip r:embed="rId7">
              <a:alphaModFix/>
            </a:blip>
            <a:stretch>
              <a:fillRect/>
            </a:stretch>
          </p:blipFill>
          <p:spPr>
            <a:xfrm>
              <a:off x="9192000" y="2002233"/>
              <a:ext cx="30474" cy="30475"/>
            </a:xfrm>
            <a:prstGeom prst="rect">
              <a:avLst/>
            </a:prstGeom>
            <a:noFill/>
            <a:ln>
              <a:noFill/>
            </a:ln>
          </p:spPr>
        </p:pic>
        <p:pic>
          <p:nvPicPr>
            <p:cNvPr id="317" name="Google Shape;317;p6"/>
            <p:cNvPicPr preferRelativeResize="0"/>
            <p:nvPr/>
          </p:nvPicPr>
          <p:blipFill>
            <a:blip r:embed="rId7">
              <a:alphaModFix/>
            </a:blip>
            <a:stretch>
              <a:fillRect/>
            </a:stretch>
          </p:blipFill>
          <p:spPr>
            <a:xfrm>
              <a:off x="8872300" y="1898608"/>
              <a:ext cx="30474" cy="30475"/>
            </a:xfrm>
            <a:prstGeom prst="rect">
              <a:avLst/>
            </a:prstGeom>
            <a:noFill/>
            <a:ln>
              <a:noFill/>
            </a:ln>
          </p:spPr>
        </p:pic>
        <p:pic>
          <p:nvPicPr>
            <p:cNvPr id="318" name="Google Shape;318;p6"/>
            <p:cNvPicPr preferRelativeResize="0"/>
            <p:nvPr/>
          </p:nvPicPr>
          <p:blipFill>
            <a:blip r:embed="rId7">
              <a:alphaModFix/>
            </a:blip>
            <a:stretch>
              <a:fillRect/>
            </a:stretch>
          </p:blipFill>
          <p:spPr>
            <a:xfrm>
              <a:off x="8952200" y="1698858"/>
              <a:ext cx="30474" cy="30475"/>
            </a:xfrm>
            <a:prstGeom prst="rect">
              <a:avLst/>
            </a:prstGeom>
            <a:noFill/>
            <a:ln>
              <a:noFill/>
            </a:ln>
          </p:spPr>
        </p:pic>
        <p:pic>
          <p:nvPicPr>
            <p:cNvPr id="319" name="Google Shape;319;p6"/>
            <p:cNvPicPr preferRelativeResize="0"/>
            <p:nvPr/>
          </p:nvPicPr>
          <p:blipFill>
            <a:blip r:embed="rId7">
              <a:alphaModFix/>
            </a:blip>
            <a:stretch>
              <a:fillRect/>
            </a:stretch>
          </p:blipFill>
          <p:spPr>
            <a:xfrm>
              <a:off x="8933250" y="1945413"/>
              <a:ext cx="18624" cy="18625"/>
            </a:xfrm>
            <a:prstGeom prst="rect">
              <a:avLst/>
            </a:prstGeom>
            <a:noFill/>
            <a:ln>
              <a:noFill/>
            </a:ln>
          </p:spPr>
        </p:pic>
        <p:pic>
          <p:nvPicPr>
            <p:cNvPr id="320" name="Google Shape;320;p6"/>
            <p:cNvPicPr preferRelativeResize="0"/>
            <p:nvPr/>
          </p:nvPicPr>
          <p:blipFill>
            <a:blip r:embed="rId7">
              <a:alphaModFix/>
            </a:blip>
            <a:stretch>
              <a:fillRect/>
            </a:stretch>
          </p:blipFill>
          <p:spPr>
            <a:xfrm>
              <a:off x="8908575" y="1980650"/>
              <a:ext cx="18624" cy="18625"/>
            </a:xfrm>
            <a:prstGeom prst="rect">
              <a:avLst/>
            </a:prstGeom>
            <a:noFill/>
            <a:ln>
              <a:noFill/>
            </a:ln>
          </p:spPr>
        </p:pic>
        <p:pic>
          <p:nvPicPr>
            <p:cNvPr id="321" name="Google Shape;321;p6"/>
            <p:cNvPicPr preferRelativeResize="0"/>
            <p:nvPr/>
          </p:nvPicPr>
          <p:blipFill>
            <a:blip r:embed="rId7">
              <a:alphaModFix/>
            </a:blip>
            <a:stretch>
              <a:fillRect/>
            </a:stretch>
          </p:blipFill>
          <p:spPr>
            <a:xfrm>
              <a:off x="8802475" y="1110500"/>
              <a:ext cx="18624" cy="18625"/>
            </a:xfrm>
            <a:prstGeom prst="rect">
              <a:avLst/>
            </a:prstGeom>
            <a:noFill/>
            <a:ln>
              <a:noFill/>
            </a:ln>
          </p:spPr>
        </p:pic>
        <p:pic>
          <p:nvPicPr>
            <p:cNvPr id="322" name="Google Shape;322;p6"/>
            <p:cNvPicPr preferRelativeResize="0"/>
            <p:nvPr/>
          </p:nvPicPr>
          <p:blipFill>
            <a:blip r:embed="rId7">
              <a:alphaModFix/>
            </a:blip>
            <a:stretch>
              <a:fillRect/>
            </a:stretch>
          </p:blipFill>
          <p:spPr>
            <a:xfrm>
              <a:off x="8758700" y="1174483"/>
              <a:ext cx="30474" cy="30475"/>
            </a:xfrm>
            <a:prstGeom prst="rect">
              <a:avLst/>
            </a:prstGeom>
            <a:noFill/>
            <a:ln>
              <a:noFill/>
            </a:ln>
          </p:spPr>
        </p:pic>
        <p:pic>
          <p:nvPicPr>
            <p:cNvPr id="323" name="Google Shape;323;p6"/>
            <p:cNvPicPr preferRelativeResize="0"/>
            <p:nvPr/>
          </p:nvPicPr>
          <p:blipFill>
            <a:blip r:embed="rId7">
              <a:alphaModFix/>
            </a:blip>
            <a:stretch>
              <a:fillRect/>
            </a:stretch>
          </p:blipFill>
          <p:spPr>
            <a:xfrm>
              <a:off x="8789175" y="1198775"/>
              <a:ext cx="74150" cy="74100"/>
            </a:xfrm>
            <a:prstGeom prst="rect">
              <a:avLst/>
            </a:prstGeom>
            <a:noFill/>
            <a:ln>
              <a:noFill/>
            </a:ln>
          </p:spPr>
        </p:pic>
        <p:pic>
          <p:nvPicPr>
            <p:cNvPr id="324" name="Google Shape;324;p6"/>
            <p:cNvPicPr preferRelativeResize="0"/>
            <p:nvPr/>
          </p:nvPicPr>
          <p:blipFill>
            <a:blip r:embed="rId3">
              <a:alphaModFix/>
            </a:blip>
            <a:stretch>
              <a:fillRect/>
            </a:stretch>
          </p:blipFill>
          <p:spPr>
            <a:xfrm>
              <a:off x="6288600" y="4680650"/>
              <a:ext cx="695174" cy="579000"/>
            </a:xfrm>
            <a:prstGeom prst="rect">
              <a:avLst/>
            </a:prstGeom>
            <a:noFill/>
            <a:ln>
              <a:noFill/>
            </a:ln>
          </p:spPr>
        </p:pic>
        <p:pic>
          <p:nvPicPr>
            <p:cNvPr id="325" name="Google Shape;325;p6"/>
            <p:cNvPicPr preferRelativeResize="0"/>
            <p:nvPr/>
          </p:nvPicPr>
          <p:blipFill>
            <a:blip r:embed="rId5">
              <a:alphaModFix/>
            </a:blip>
            <a:stretch>
              <a:fillRect/>
            </a:stretch>
          </p:blipFill>
          <p:spPr>
            <a:xfrm rot="-598674">
              <a:off x="2570689" y="4845166"/>
              <a:ext cx="2900524" cy="1754773"/>
            </a:xfrm>
            <a:prstGeom prst="rect">
              <a:avLst/>
            </a:prstGeom>
            <a:noFill/>
            <a:ln>
              <a:noFill/>
            </a:ln>
          </p:spPr>
        </p:pic>
        <p:pic>
          <p:nvPicPr>
            <p:cNvPr id="326" name="Google Shape;326;p6"/>
            <p:cNvPicPr preferRelativeResize="0"/>
            <p:nvPr/>
          </p:nvPicPr>
          <p:blipFill>
            <a:blip r:embed="rId5">
              <a:alphaModFix/>
            </a:blip>
            <a:stretch>
              <a:fillRect/>
            </a:stretch>
          </p:blipFill>
          <p:spPr>
            <a:xfrm rot="2214208">
              <a:off x="6191123" y="-19290"/>
              <a:ext cx="879305" cy="531976"/>
            </a:xfrm>
            <a:prstGeom prst="rect">
              <a:avLst/>
            </a:prstGeom>
            <a:noFill/>
            <a:ln>
              <a:noFill/>
            </a:ln>
          </p:spPr>
        </p:pic>
        <p:pic>
          <p:nvPicPr>
            <p:cNvPr id="327" name="Google Shape;327;p6"/>
            <p:cNvPicPr preferRelativeResize="0"/>
            <p:nvPr/>
          </p:nvPicPr>
          <p:blipFill>
            <a:blip r:embed="rId5">
              <a:alphaModFix/>
            </a:blip>
            <a:stretch>
              <a:fillRect/>
            </a:stretch>
          </p:blipFill>
          <p:spPr>
            <a:xfrm rot="9900921">
              <a:off x="5402338" y="-38446"/>
              <a:ext cx="648197" cy="392143"/>
            </a:xfrm>
            <a:prstGeom prst="rect">
              <a:avLst/>
            </a:prstGeom>
            <a:noFill/>
            <a:ln>
              <a:noFill/>
            </a:ln>
          </p:spPr>
        </p:pic>
        <p:pic>
          <p:nvPicPr>
            <p:cNvPr id="328" name="Google Shape;328;p6"/>
            <p:cNvPicPr preferRelativeResize="0"/>
            <p:nvPr/>
          </p:nvPicPr>
          <p:blipFill>
            <a:blip r:embed="rId5">
              <a:alphaModFix/>
            </a:blip>
            <a:stretch>
              <a:fillRect/>
            </a:stretch>
          </p:blipFill>
          <p:spPr>
            <a:xfrm rot="2553553">
              <a:off x="1846815" y="-1225709"/>
              <a:ext cx="2900523" cy="1754775"/>
            </a:xfrm>
            <a:prstGeom prst="rect">
              <a:avLst/>
            </a:prstGeom>
            <a:noFill/>
            <a:ln>
              <a:noFill/>
            </a:ln>
          </p:spPr>
        </p:pic>
        <p:pic>
          <p:nvPicPr>
            <p:cNvPr id="329" name="Google Shape;329;p6"/>
            <p:cNvPicPr preferRelativeResize="0"/>
            <p:nvPr/>
          </p:nvPicPr>
          <p:blipFill>
            <a:blip r:embed="rId5">
              <a:alphaModFix/>
            </a:blip>
            <a:stretch>
              <a:fillRect/>
            </a:stretch>
          </p:blipFill>
          <p:spPr>
            <a:xfrm rot="10399180">
              <a:off x="-934379" y="-650236"/>
              <a:ext cx="2418808" cy="1463318"/>
            </a:xfrm>
            <a:prstGeom prst="rect">
              <a:avLst/>
            </a:prstGeom>
            <a:noFill/>
            <a:ln>
              <a:noFill/>
            </a:ln>
          </p:spPr>
        </p:pic>
        <p:pic>
          <p:nvPicPr>
            <p:cNvPr id="330" name="Google Shape;330;p6"/>
            <p:cNvPicPr preferRelativeResize="0"/>
            <p:nvPr/>
          </p:nvPicPr>
          <p:blipFill>
            <a:blip r:embed="rId3">
              <a:alphaModFix/>
            </a:blip>
            <a:stretch>
              <a:fillRect/>
            </a:stretch>
          </p:blipFill>
          <p:spPr>
            <a:xfrm>
              <a:off x="7387225" y="4935325"/>
              <a:ext cx="432272" cy="360000"/>
            </a:xfrm>
            <a:prstGeom prst="rect">
              <a:avLst/>
            </a:prstGeom>
            <a:noFill/>
            <a:ln>
              <a:noFill/>
            </a:ln>
          </p:spPr>
        </p:pic>
        <p:pic>
          <p:nvPicPr>
            <p:cNvPr id="331" name="Google Shape;331;p6"/>
            <p:cNvPicPr preferRelativeResize="0"/>
            <p:nvPr/>
          </p:nvPicPr>
          <p:blipFill>
            <a:blip r:embed="rId7">
              <a:alphaModFix/>
            </a:blip>
            <a:stretch>
              <a:fillRect/>
            </a:stretch>
          </p:blipFill>
          <p:spPr>
            <a:xfrm>
              <a:off x="8805060" y="3728725"/>
              <a:ext cx="215416" cy="215250"/>
            </a:xfrm>
            <a:prstGeom prst="rect">
              <a:avLst/>
            </a:prstGeom>
            <a:noFill/>
            <a:ln>
              <a:noFill/>
            </a:ln>
          </p:spPr>
        </p:pic>
        <p:pic>
          <p:nvPicPr>
            <p:cNvPr id="332" name="Google Shape;332;p6"/>
            <p:cNvPicPr preferRelativeResize="0"/>
            <p:nvPr/>
          </p:nvPicPr>
          <p:blipFill>
            <a:blip r:embed="rId7">
              <a:alphaModFix/>
            </a:blip>
            <a:stretch>
              <a:fillRect/>
            </a:stretch>
          </p:blipFill>
          <p:spPr>
            <a:xfrm>
              <a:off x="8928585" y="1204475"/>
              <a:ext cx="215416" cy="215250"/>
            </a:xfrm>
            <a:prstGeom prst="rect">
              <a:avLst/>
            </a:prstGeom>
            <a:noFill/>
            <a:ln>
              <a:noFill/>
            </a:ln>
          </p:spPr>
        </p:pic>
        <p:pic>
          <p:nvPicPr>
            <p:cNvPr id="333" name="Google Shape;333;p6"/>
            <p:cNvPicPr preferRelativeResize="0"/>
            <p:nvPr/>
          </p:nvPicPr>
          <p:blipFill>
            <a:blip r:embed="rId7">
              <a:alphaModFix/>
            </a:blip>
            <a:stretch>
              <a:fillRect/>
            </a:stretch>
          </p:blipFill>
          <p:spPr>
            <a:xfrm>
              <a:off x="8606485" y="93375"/>
              <a:ext cx="215416" cy="215250"/>
            </a:xfrm>
            <a:prstGeom prst="rect">
              <a:avLst/>
            </a:prstGeom>
            <a:noFill/>
            <a:ln>
              <a:noFill/>
            </a:ln>
          </p:spPr>
        </p:pic>
      </p:grpSp>
      <p:sp>
        <p:nvSpPr>
          <p:cNvPr id="334" name="Google Shape;334;p6"/>
          <p:cNvSpPr txBox="1">
            <a:spLocks noGrp="1"/>
          </p:cNvSpPr>
          <p:nvPr>
            <p:ph type="title"/>
          </p:nvPr>
        </p:nvSpPr>
        <p:spPr>
          <a:xfrm>
            <a:off x="720000" y="540000"/>
            <a:ext cx="7704000" cy="64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a:solidFill>
                  <a:schemeClr val="accent2"/>
                </a:solidFill>
              </a:defRPr>
            </a:lvl1pPr>
            <a:lvl2pPr lvl="1" rtl="0">
              <a:spcBef>
                <a:spcPts val="0"/>
              </a:spcBef>
              <a:spcAft>
                <a:spcPts val="0"/>
              </a:spcAft>
              <a:buSzPts val="3500"/>
              <a:buFont typeface="Raleway"/>
              <a:buNone/>
              <a:defRPr>
                <a:latin typeface="Raleway"/>
                <a:ea typeface="Raleway"/>
                <a:cs typeface="Raleway"/>
                <a:sym typeface="Raleway"/>
              </a:defRPr>
            </a:lvl2pPr>
            <a:lvl3pPr lvl="2" rtl="0">
              <a:spcBef>
                <a:spcPts val="0"/>
              </a:spcBef>
              <a:spcAft>
                <a:spcPts val="0"/>
              </a:spcAft>
              <a:buSzPts val="3500"/>
              <a:buFont typeface="Raleway"/>
              <a:buNone/>
              <a:defRPr>
                <a:latin typeface="Raleway"/>
                <a:ea typeface="Raleway"/>
                <a:cs typeface="Raleway"/>
                <a:sym typeface="Raleway"/>
              </a:defRPr>
            </a:lvl3pPr>
            <a:lvl4pPr lvl="3" rtl="0">
              <a:spcBef>
                <a:spcPts val="0"/>
              </a:spcBef>
              <a:spcAft>
                <a:spcPts val="0"/>
              </a:spcAft>
              <a:buSzPts val="3500"/>
              <a:buFont typeface="Raleway"/>
              <a:buNone/>
              <a:defRPr>
                <a:latin typeface="Raleway"/>
                <a:ea typeface="Raleway"/>
                <a:cs typeface="Raleway"/>
                <a:sym typeface="Raleway"/>
              </a:defRPr>
            </a:lvl4pPr>
            <a:lvl5pPr lvl="4" rtl="0">
              <a:spcBef>
                <a:spcPts val="0"/>
              </a:spcBef>
              <a:spcAft>
                <a:spcPts val="0"/>
              </a:spcAft>
              <a:buSzPts val="3500"/>
              <a:buFont typeface="Raleway"/>
              <a:buNone/>
              <a:defRPr>
                <a:latin typeface="Raleway"/>
                <a:ea typeface="Raleway"/>
                <a:cs typeface="Raleway"/>
                <a:sym typeface="Raleway"/>
              </a:defRPr>
            </a:lvl5pPr>
            <a:lvl6pPr lvl="5" rtl="0">
              <a:spcBef>
                <a:spcPts val="0"/>
              </a:spcBef>
              <a:spcAft>
                <a:spcPts val="0"/>
              </a:spcAft>
              <a:buSzPts val="3500"/>
              <a:buFont typeface="Raleway"/>
              <a:buNone/>
              <a:defRPr>
                <a:latin typeface="Raleway"/>
                <a:ea typeface="Raleway"/>
                <a:cs typeface="Raleway"/>
                <a:sym typeface="Raleway"/>
              </a:defRPr>
            </a:lvl6pPr>
            <a:lvl7pPr lvl="6" rtl="0">
              <a:spcBef>
                <a:spcPts val="0"/>
              </a:spcBef>
              <a:spcAft>
                <a:spcPts val="0"/>
              </a:spcAft>
              <a:buSzPts val="3500"/>
              <a:buFont typeface="Raleway"/>
              <a:buNone/>
              <a:defRPr>
                <a:latin typeface="Raleway"/>
                <a:ea typeface="Raleway"/>
                <a:cs typeface="Raleway"/>
                <a:sym typeface="Raleway"/>
              </a:defRPr>
            </a:lvl7pPr>
            <a:lvl8pPr lvl="7" rtl="0">
              <a:spcBef>
                <a:spcPts val="0"/>
              </a:spcBef>
              <a:spcAft>
                <a:spcPts val="0"/>
              </a:spcAft>
              <a:buSzPts val="3500"/>
              <a:buFont typeface="Raleway"/>
              <a:buNone/>
              <a:defRPr>
                <a:latin typeface="Raleway"/>
                <a:ea typeface="Raleway"/>
                <a:cs typeface="Raleway"/>
                <a:sym typeface="Raleway"/>
              </a:defRPr>
            </a:lvl8pPr>
            <a:lvl9pPr lvl="8" rtl="0">
              <a:spcBef>
                <a:spcPts val="0"/>
              </a:spcBef>
              <a:spcAft>
                <a:spcPts val="0"/>
              </a:spcAft>
              <a:buSzPts val="3500"/>
              <a:buFont typeface="Raleway"/>
              <a:buNone/>
              <a:defRPr>
                <a:latin typeface="Raleway"/>
                <a:ea typeface="Raleway"/>
                <a:cs typeface="Raleway"/>
                <a:sym typeface="Ralew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661"/>
        <p:cNvGrpSpPr/>
        <p:nvPr/>
      </p:nvGrpSpPr>
      <p:grpSpPr>
        <a:xfrm>
          <a:off x="0" y="0"/>
          <a:ext cx="0" cy="0"/>
          <a:chOff x="0" y="0"/>
          <a:chExt cx="0" cy="0"/>
        </a:xfrm>
      </p:grpSpPr>
      <p:grpSp>
        <p:nvGrpSpPr>
          <p:cNvPr id="1662" name="Google Shape;1662;p30"/>
          <p:cNvGrpSpPr/>
          <p:nvPr/>
        </p:nvGrpSpPr>
        <p:grpSpPr>
          <a:xfrm>
            <a:off x="-1271800" y="-1021725"/>
            <a:ext cx="11686600" cy="6818641"/>
            <a:chOff x="-1271800" y="-1021725"/>
            <a:chExt cx="11686600" cy="6818641"/>
          </a:xfrm>
        </p:grpSpPr>
        <p:pic>
          <p:nvPicPr>
            <p:cNvPr id="1663" name="Google Shape;1663;p30"/>
            <p:cNvPicPr preferRelativeResize="0"/>
            <p:nvPr/>
          </p:nvPicPr>
          <p:blipFill>
            <a:blip r:embed="rId2">
              <a:alphaModFix/>
            </a:blip>
            <a:stretch>
              <a:fillRect/>
            </a:stretch>
          </p:blipFill>
          <p:spPr>
            <a:xfrm>
              <a:off x="-1271800" y="2469600"/>
              <a:ext cx="1915599" cy="2227425"/>
            </a:xfrm>
            <a:prstGeom prst="rect">
              <a:avLst/>
            </a:prstGeom>
            <a:noFill/>
            <a:ln>
              <a:noFill/>
            </a:ln>
          </p:spPr>
        </p:pic>
        <p:pic>
          <p:nvPicPr>
            <p:cNvPr id="1664" name="Google Shape;1664;p30"/>
            <p:cNvPicPr preferRelativeResize="0"/>
            <p:nvPr/>
          </p:nvPicPr>
          <p:blipFill rotWithShape="1">
            <a:blip r:embed="rId3">
              <a:alphaModFix/>
            </a:blip>
            <a:srcRect t="209" b="199"/>
            <a:stretch/>
          </p:blipFill>
          <p:spPr>
            <a:xfrm>
              <a:off x="8499600" y="3549600"/>
              <a:ext cx="1915200" cy="2222355"/>
            </a:xfrm>
            <a:prstGeom prst="rect">
              <a:avLst/>
            </a:prstGeom>
            <a:noFill/>
            <a:ln>
              <a:noFill/>
            </a:ln>
          </p:spPr>
        </p:pic>
        <p:pic>
          <p:nvPicPr>
            <p:cNvPr id="1665" name="Google Shape;1665;p30"/>
            <p:cNvPicPr preferRelativeResize="0"/>
            <p:nvPr/>
          </p:nvPicPr>
          <p:blipFill>
            <a:blip r:embed="rId4">
              <a:alphaModFix/>
            </a:blip>
            <a:stretch>
              <a:fillRect/>
            </a:stretch>
          </p:blipFill>
          <p:spPr>
            <a:xfrm rot="9899598">
              <a:off x="-128516" y="1320001"/>
              <a:ext cx="781351" cy="472701"/>
            </a:xfrm>
            <a:prstGeom prst="rect">
              <a:avLst/>
            </a:prstGeom>
            <a:noFill/>
            <a:ln>
              <a:noFill/>
            </a:ln>
          </p:spPr>
        </p:pic>
        <p:pic>
          <p:nvPicPr>
            <p:cNvPr id="1666" name="Google Shape;1666;p30"/>
            <p:cNvPicPr preferRelativeResize="0"/>
            <p:nvPr/>
          </p:nvPicPr>
          <p:blipFill>
            <a:blip r:embed="rId4">
              <a:alphaModFix/>
            </a:blip>
            <a:stretch>
              <a:fillRect/>
            </a:stretch>
          </p:blipFill>
          <p:spPr>
            <a:xfrm rot="6057874">
              <a:off x="7934954" y="835612"/>
              <a:ext cx="2327613" cy="1408172"/>
            </a:xfrm>
            <a:prstGeom prst="rect">
              <a:avLst/>
            </a:prstGeom>
            <a:noFill/>
            <a:ln>
              <a:noFill/>
            </a:ln>
          </p:spPr>
        </p:pic>
        <p:pic>
          <p:nvPicPr>
            <p:cNvPr id="1667" name="Google Shape;1667;p30"/>
            <p:cNvPicPr preferRelativeResize="0"/>
            <p:nvPr/>
          </p:nvPicPr>
          <p:blipFill>
            <a:blip r:embed="rId5">
              <a:alphaModFix/>
            </a:blip>
            <a:stretch>
              <a:fillRect/>
            </a:stretch>
          </p:blipFill>
          <p:spPr>
            <a:xfrm>
              <a:off x="7720124" y="-115200"/>
              <a:ext cx="695174" cy="579000"/>
            </a:xfrm>
            <a:prstGeom prst="rect">
              <a:avLst/>
            </a:prstGeom>
            <a:noFill/>
            <a:ln>
              <a:noFill/>
            </a:ln>
          </p:spPr>
        </p:pic>
        <p:pic>
          <p:nvPicPr>
            <p:cNvPr id="1668" name="Google Shape;1668;p30"/>
            <p:cNvPicPr preferRelativeResize="0"/>
            <p:nvPr/>
          </p:nvPicPr>
          <p:blipFill>
            <a:blip r:embed="rId6">
              <a:alphaModFix/>
            </a:blip>
            <a:stretch>
              <a:fillRect/>
            </a:stretch>
          </p:blipFill>
          <p:spPr>
            <a:xfrm flipH="1">
              <a:off x="351264" y="3115778"/>
              <a:ext cx="46206" cy="46175"/>
            </a:xfrm>
            <a:prstGeom prst="rect">
              <a:avLst/>
            </a:prstGeom>
            <a:noFill/>
            <a:ln>
              <a:noFill/>
            </a:ln>
          </p:spPr>
        </p:pic>
        <p:pic>
          <p:nvPicPr>
            <p:cNvPr id="1669" name="Google Shape;1669;p30"/>
            <p:cNvPicPr preferRelativeResize="0"/>
            <p:nvPr/>
          </p:nvPicPr>
          <p:blipFill>
            <a:blip r:embed="rId6">
              <a:alphaModFix/>
            </a:blip>
            <a:stretch>
              <a:fillRect/>
            </a:stretch>
          </p:blipFill>
          <p:spPr>
            <a:xfrm flipH="1">
              <a:off x="290845" y="3161140"/>
              <a:ext cx="18624" cy="18625"/>
            </a:xfrm>
            <a:prstGeom prst="rect">
              <a:avLst/>
            </a:prstGeom>
            <a:noFill/>
            <a:ln>
              <a:noFill/>
            </a:ln>
          </p:spPr>
        </p:pic>
        <p:pic>
          <p:nvPicPr>
            <p:cNvPr id="1670" name="Google Shape;1670;p30"/>
            <p:cNvPicPr preferRelativeResize="0"/>
            <p:nvPr/>
          </p:nvPicPr>
          <p:blipFill>
            <a:blip r:embed="rId6">
              <a:alphaModFix/>
            </a:blip>
            <a:stretch>
              <a:fillRect/>
            </a:stretch>
          </p:blipFill>
          <p:spPr>
            <a:xfrm flipH="1">
              <a:off x="-71205" y="2992615"/>
              <a:ext cx="18624" cy="18625"/>
            </a:xfrm>
            <a:prstGeom prst="rect">
              <a:avLst/>
            </a:prstGeom>
            <a:noFill/>
            <a:ln>
              <a:noFill/>
            </a:ln>
          </p:spPr>
        </p:pic>
        <p:pic>
          <p:nvPicPr>
            <p:cNvPr id="1671" name="Google Shape;1671;p30"/>
            <p:cNvPicPr preferRelativeResize="0"/>
            <p:nvPr/>
          </p:nvPicPr>
          <p:blipFill>
            <a:blip r:embed="rId6">
              <a:alphaModFix/>
            </a:blip>
            <a:stretch>
              <a:fillRect/>
            </a:stretch>
          </p:blipFill>
          <p:spPr>
            <a:xfrm flipH="1">
              <a:off x="-140480" y="3003236"/>
              <a:ext cx="30474" cy="30475"/>
            </a:xfrm>
            <a:prstGeom prst="rect">
              <a:avLst/>
            </a:prstGeom>
            <a:noFill/>
            <a:ln>
              <a:noFill/>
            </a:ln>
          </p:spPr>
        </p:pic>
        <p:pic>
          <p:nvPicPr>
            <p:cNvPr id="1672" name="Google Shape;1672;p30"/>
            <p:cNvPicPr preferRelativeResize="0"/>
            <p:nvPr/>
          </p:nvPicPr>
          <p:blipFill>
            <a:blip r:embed="rId6">
              <a:alphaModFix/>
            </a:blip>
            <a:stretch>
              <a:fillRect/>
            </a:stretch>
          </p:blipFill>
          <p:spPr>
            <a:xfrm flipH="1">
              <a:off x="-219130" y="2762286"/>
              <a:ext cx="30474" cy="30475"/>
            </a:xfrm>
            <a:prstGeom prst="rect">
              <a:avLst/>
            </a:prstGeom>
            <a:noFill/>
            <a:ln>
              <a:noFill/>
            </a:ln>
          </p:spPr>
        </p:pic>
        <p:pic>
          <p:nvPicPr>
            <p:cNvPr id="1673" name="Google Shape;1673;p30"/>
            <p:cNvPicPr preferRelativeResize="0"/>
            <p:nvPr/>
          </p:nvPicPr>
          <p:blipFill>
            <a:blip r:embed="rId6">
              <a:alphaModFix/>
            </a:blip>
            <a:stretch>
              <a:fillRect/>
            </a:stretch>
          </p:blipFill>
          <p:spPr>
            <a:xfrm flipH="1">
              <a:off x="-79930" y="2873375"/>
              <a:ext cx="14874" cy="14900"/>
            </a:xfrm>
            <a:prstGeom prst="rect">
              <a:avLst/>
            </a:prstGeom>
            <a:noFill/>
            <a:ln>
              <a:noFill/>
            </a:ln>
          </p:spPr>
        </p:pic>
        <p:pic>
          <p:nvPicPr>
            <p:cNvPr id="1674" name="Google Shape;1674;p30"/>
            <p:cNvPicPr preferRelativeResize="0"/>
            <p:nvPr/>
          </p:nvPicPr>
          <p:blipFill>
            <a:blip r:embed="rId6">
              <a:alphaModFix/>
            </a:blip>
            <a:stretch>
              <a:fillRect/>
            </a:stretch>
          </p:blipFill>
          <p:spPr>
            <a:xfrm flipH="1">
              <a:off x="-323380" y="3081850"/>
              <a:ext cx="14874" cy="14900"/>
            </a:xfrm>
            <a:prstGeom prst="rect">
              <a:avLst/>
            </a:prstGeom>
            <a:noFill/>
            <a:ln>
              <a:noFill/>
            </a:ln>
          </p:spPr>
        </p:pic>
        <p:pic>
          <p:nvPicPr>
            <p:cNvPr id="1675" name="Google Shape;1675;p30"/>
            <p:cNvPicPr preferRelativeResize="0"/>
            <p:nvPr/>
          </p:nvPicPr>
          <p:blipFill>
            <a:blip r:embed="rId6">
              <a:alphaModFix/>
            </a:blip>
            <a:stretch>
              <a:fillRect/>
            </a:stretch>
          </p:blipFill>
          <p:spPr>
            <a:xfrm flipH="1">
              <a:off x="24220" y="2595600"/>
              <a:ext cx="14874" cy="14900"/>
            </a:xfrm>
            <a:prstGeom prst="rect">
              <a:avLst/>
            </a:prstGeom>
            <a:noFill/>
            <a:ln>
              <a:noFill/>
            </a:ln>
          </p:spPr>
        </p:pic>
        <p:pic>
          <p:nvPicPr>
            <p:cNvPr id="1676" name="Google Shape;1676;p30"/>
            <p:cNvPicPr preferRelativeResize="0"/>
            <p:nvPr/>
          </p:nvPicPr>
          <p:blipFill>
            <a:blip r:embed="rId6">
              <a:alphaModFix/>
            </a:blip>
            <a:stretch>
              <a:fillRect/>
            </a:stretch>
          </p:blipFill>
          <p:spPr>
            <a:xfrm flipH="1">
              <a:off x="12445" y="2660515"/>
              <a:ext cx="18624" cy="18625"/>
            </a:xfrm>
            <a:prstGeom prst="rect">
              <a:avLst/>
            </a:prstGeom>
            <a:noFill/>
            <a:ln>
              <a:noFill/>
            </a:ln>
          </p:spPr>
        </p:pic>
        <p:pic>
          <p:nvPicPr>
            <p:cNvPr id="1677" name="Google Shape;1677;p30"/>
            <p:cNvPicPr preferRelativeResize="0"/>
            <p:nvPr/>
          </p:nvPicPr>
          <p:blipFill>
            <a:blip r:embed="rId6">
              <a:alphaModFix/>
            </a:blip>
            <a:stretch>
              <a:fillRect/>
            </a:stretch>
          </p:blipFill>
          <p:spPr>
            <a:xfrm flipH="1">
              <a:off x="55445" y="2574375"/>
              <a:ext cx="14874" cy="14900"/>
            </a:xfrm>
            <a:prstGeom prst="rect">
              <a:avLst/>
            </a:prstGeom>
            <a:noFill/>
            <a:ln>
              <a:noFill/>
            </a:ln>
          </p:spPr>
        </p:pic>
        <p:pic>
          <p:nvPicPr>
            <p:cNvPr id="1678" name="Google Shape;1678;p30"/>
            <p:cNvPicPr preferRelativeResize="0"/>
            <p:nvPr/>
          </p:nvPicPr>
          <p:blipFill>
            <a:blip r:embed="rId6">
              <a:alphaModFix/>
            </a:blip>
            <a:stretch>
              <a:fillRect/>
            </a:stretch>
          </p:blipFill>
          <p:spPr>
            <a:xfrm flipH="1">
              <a:off x="309464" y="2495928"/>
              <a:ext cx="46206" cy="46175"/>
            </a:xfrm>
            <a:prstGeom prst="rect">
              <a:avLst/>
            </a:prstGeom>
            <a:noFill/>
            <a:ln>
              <a:noFill/>
            </a:ln>
          </p:spPr>
        </p:pic>
        <p:pic>
          <p:nvPicPr>
            <p:cNvPr id="1679" name="Google Shape;1679;p30"/>
            <p:cNvPicPr preferRelativeResize="0"/>
            <p:nvPr/>
          </p:nvPicPr>
          <p:blipFill>
            <a:blip r:embed="rId6">
              <a:alphaModFix/>
            </a:blip>
            <a:stretch>
              <a:fillRect/>
            </a:stretch>
          </p:blipFill>
          <p:spPr>
            <a:xfrm flipH="1">
              <a:off x="566118" y="2330853"/>
              <a:ext cx="67976" cy="67925"/>
            </a:xfrm>
            <a:prstGeom prst="rect">
              <a:avLst/>
            </a:prstGeom>
            <a:noFill/>
            <a:ln>
              <a:noFill/>
            </a:ln>
          </p:spPr>
        </p:pic>
        <p:pic>
          <p:nvPicPr>
            <p:cNvPr id="1680" name="Google Shape;1680;p30"/>
            <p:cNvPicPr preferRelativeResize="0"/>
            <p:nvPr/>
          </p:nvPicPr>
          <p:blipFill>
            <a:blip r:embed="rId6">
              <a:alphaModFix/>
            </a:blip>
            <a:stretch>
              <a:fillRect/>
            </a:stretch>
          </p:blipFill>
          <p:spPr>
            <a:xfrm flipH="1">
              <a:off x="186593" y="2047478"/>
              <a:ext cx="67976" cy="67925"/>
            </a:xfrm>
            <a:prstGeom prst="rect">
              <a:avLst/>
            </a:prstGeom>
            <a:noFill/>
            <a:ln>
              <a:noFill/>
            </a:ln>
          </p:spPr>
        </p:pic>
        <p:pic>
          <p:nvPicPr>
            <p:cNvPr id="1681" name="Google Shape;1681;p30"/>
            <p:cNvPicPr preferRelativeResize="0"/>
            <p:nvPr/>
          </p:nvPicPr>
          <p:blipFill>
            <a:blip r:embed="rId6">
              <a:alphaModFix/>
            </a:blip>
            <a:stretch>
              <a:fillRect/>
            </a:stretch>
          </p:blipFill>
          <p:spPr>
            <a:xfrm flipH="1">
              <a:off x="-265336" y="1939128"/>
              <a:ext cx="46206" cy="46175"/>
            </a:xfrm>
            <a:prstGeom prst="rect">
              <a:avLst/>
            </a:prstGeom>
            <a:noFill/>
            <a:ln>
              <a:noFill/>
            </a:ln>
          </p:spPr>
        </p:pic>
        <p:pic>
          <p:nvPicPr>
            <p:cNvPr id="1682" name="Google Shape;1682;p30"/>
            <p:cNvPicPr preferRelativeResize="0"/>
            <p:nvPr/>
          </p:nvPicPr>
          <p:blipFill>
            <a:blip r:embed="rId6">
              <a:alphaModFix/>
            </a:blip>
            <a:stretch>
              <a:fillRect/>
            </a:stretch>
          </p:blipFill>
          <p:spPr>
            <a:xfrm flipH="1">
              <a:off x="-59330" y="2310361"/>
              <a:ext cx="30474" cy="30475"/>
            </a:xfrm>
            <a:prstGeom prst="rect">
              <a:avLst/>
            </a:prstGeom>
            <a:noFill/>
            <a:ln>
              <a:noFill/>
            </a:ln>
          </p:spPr>
        </p:pic>
        <p:pic>
          <p:nvPicPr>
            <p:cNvPr id="1683" name="Google Shape;1683;p30"/>
            <p:cNvPicPr preferRelativeResize="0"/>
            <p:nvPr/>
          </p:nvPicPr>
          <p:blipFill>
            <a:blip r:embed="rId6">
              <a:alphaModFix/>
            </a:blip>
            <a:stretch>
              <a:fillRect/>
            </a:stretch>
          </p:blipFill>
          <p:spPr>
            <a:xfrm flipH="1">
              <a:off x="260370" y="2206736"/>
              <a:ext cx="30474" cy="30475"/>
            </a:xfrm>
            <a:prstGeom prst="rect">
              <a:avLst/>
            </a:prstGeom>
            <a:noFill/>
            <a:ln>
              <a:noFill/>
            </a:ln>
          </p:spPr>
        </p:pic>
        <p:pic>
          <p:nvPicPr>
            <p:cNvPr id="1684" name="Google Shape;1684;p30"/>
            <p:cNvPicPr preferRelativeResize="0"/>
            <p:nvPr/>
          </p:nvPicPr>
          <p:blipFill>
            <a:blip r:embed="rId6">
              <a:alphaModFix/>
            </a:blip>
            <a:stretch>
              <a:fillRect/>
            </a:stretch>
          </p:blipFill>
          <p:spPr>
            <a:xfrm flipH="1">
              <a:off x="180470" y="2006986"/>
              <a:ext cx="30474" cy="30475"/>
            </a:xfrm>
            <a:prstGeom prst="rect">
              <a:avLst/>
            </a:prstGeom>
            <a:noFill/>
            <a:ln>
              <a:noFill/>
            </a:ln>
          </p:spPr>
        </p:pic>
        <p:pic>
          <p:nvPicPr>
            <p:cNvPr id="1685" name="Google Shape;1685;p30"/>
            <p:cNvPicPr preferRelativeResize="0"/>
            <p:nvPr/>
          </p:nvPicPr>
          <p:blipFill>
            <a:blip r:embed="rId6">
              <a:alphaModFix/>
            </a:blip>
            <a:stretch>
              <a:fillRect/>
            </a:stretch>
          </p:blipFill>
          <p:spPr>
            <a:xfrm flipH="1">
              <a:off x="211270" y="2253540"/>
              <a:ext cx="18624" cy="18625"/>
            </a:xfrm>
            <a:prstGeom prst="rect">
              <a:avLst/>
            </a:prstGeom>
            <a:noFill/>
            <a:ln>
              <a:noFill/>
            </a:ln>
          </p:spPr>
        </p:pic>
        <p:pic>
          <p:nvPicPr>
            <p:cNvPr id="1686" name="Google Shape;1686;p30"/>
            <p:cNvPicPr preferRelativeResize="0"/>
            <p:nvPr/>
          </p:nvPicPr>
          <p:blipFill>
            <a:blip r:embed="rId6">
              <a:alphaModFix/>
            </a:blip>
            <a:stretch>
              <a:fillRect/>
            </a:stretch>
          </p:blipFill>
          <p:spPr>
            <a:xfrm flipH="1">
              <a:off x="235945" y="2288778"/>
              <a:ext cx="18624" cy="18625"/>
            </a:xfrm>
            <a:prstGeom prst="rect">
              <a:avLst/>
            </a:prstGeom>
            <a:noFill/>
            <a:ln>
              <a:noFill/>
            </a:ln>
          </p:spPr>
        </p:pic>
        <p:pic>
          <p:nvPicPr>
            <p:cNvPr id="1687" name="Google Shape;1687;p30"/>
            <p:cNvPicPr preferRelativeResize="0"/>
            <p:nvPr/>
          </p:nvPicPr>
          <p:blipFill>
            <a:blip r:embed="rId6">
              <a:alphaModFix/>
            </a:blip>
            <a:stretch>
              <a:fillRect/>
            </a:stretch>
          </p:blipFill>
          <p:spPr>
            <a:xfrm flipH="1">
              <a:off x="342045" y="1418628"/>
              <a:ext cx="18624" cy="18625"/>
            </a:xfrm>
            <a:prstGeom prst="rect">
              <a:avLst/>
            </a:prstGeom>
            <a:noFill/>
            <a:ln>
              <a:noFill/>
            </a:ln>
          </p:spPr>
        </p:pic>
        <p:pic>
          <p:nvPicPr>
            <p:cNvPr id="1688" name="Google Shape;1688;p30"/>
            <p:cNvPicPr preferRelativeResize="0"/>
            <p:nvPr/>
          </p:nvPicPr>
          <p:blipFill>
            <a:blip r:embed="rId6">
              <a:alphaModFix/>
            </a:blip>
            <a:stretch>
              <a:fillRect/>
            </a:stretch>
          </p:blipFill>
          <p:spPr>
            <a:xfrm flipH="1">
              <a:off x="373970" y="1482611"/>
              <a:ext cx="30474" cy="30475"/>
            </a:xfrm>
            <a:prstGeom prst="rect">
              <a:avLst/>
            </a:prstGeom>
            <a:noFill/>
            <a:ln>
              <a:noFill/>
            </a:ln>
          </p:spPr>
        </p:pic>
        <p:pic>
          <p:nvPicPr>
            <p:cNvPr id="1689" name="Google Shape;1689;p30"/>
            <p:cNvPicPr preferRelativeResize="0"/>
            <p:nvPr/>
          </p:nvPicPr>
          <p:blipFill>
            <a:blip r:embed="rId6">
              <a:alphaModFix/>
            </a:blip>
            <a:stretch>
              <a:fillRect/>
            </a:stretch>
          </p:blipFill>
          <p:spPr>
            <a:xfrm flipH="1">
              <a:off x="299820" y="1506903"/>
              <a:ext cx="74150" cy="74100"/>
            </a:xfrm>
            <a:prstGeom prst="rect">
              <a:avLst/>
            </a:prstGeom>
            <a:noFill/>
            <a:ln>
              <a:noFill/>
            </a:ln>
          </p:spPr>
        </p:pic>
        <p:pic>
          <p:nvPicPr>
            <p:cNvPr id="1690" name="Google Shape;1690;p30"/>
            <p:cNvPicPr preferRelativeResize="0"/>
            <p:nvPr/>
          </p:nvPicPr>
          <p:blipFill>
            <a:blip r:embed="rId6">
              <a:alphaModFix/>
            </a:blip>
            <a:stretch>
              <a:fillRect/>
            </a:stretch>
          </p:blipFill>
          <p:spPr>
            <a:xfrm>
              <a:off x="8760474" y="4184400"/>
              <a:ext cx="46206" cy="46175"/>
            </a:xfrm>
            <a:prstGeom prst="rect">
              <a:avLst/>
            </a:prstGeom>
            <a:noFill/>
            <a:ln>
              <a:noFill/>
            </a:ln>
          </p:spPr>
        </p:pic>
        <p:pic>
          <p:nvPicPr>
            <p:cNvPr id="1691" name="Google Shape;1691;p30"/>
            <p:cNvPicPr preferRelativeResize="0"/>
            <p:nvPr/>
          </p:nvPicPr>
          <p:blipFill>
            <a:blip r:embed="rId6">
              <a:alphaModFix/>
            </a:blip>
            <a:stretch>
              <a:fillRect/>
            </a:stretch>
          </p:blipFill>
          <p:spPr>
            <a:xfrm>
              <a:off x="8848474" y="4229763"/>
              <a:ext cx="18624" cy="18625"/>
            </a:xfrm>
            <a:prstGeom prst="rect">
              <a:avLst/>
            </a:prstGeom>
            <a:noFill/>
            <a:ln>
              <a:noFill/>
            </a:ln>
          </p:spPr>
        </p:pic>
        <p:pic>
          <p:nvPicPr>
            <p:cNvPr id="1692" name="Google Shape;1692;p30"/>
            <p:cNvPicPr preferRelativeResize="0"/>
            <p:nvPr/>
          </p:nvPicPr>
          <p:blipFill>
            <a:blip r:embed="rId6">
              <a:alphaModFix/>
            </a:blip>
            <a:stretch>
              <a:fillRect/>
            </a:stretch>
          </p:blipFill>
          <p:spPr>
            <a:xfrm>
              <a:off x="9210524" y="4061238"/>
              <a:ext cx="18624" cy="18625"/>
            </a:xfrm>
            <a:prstGeom prst="rect">
              <a:avLst/>
            </a:prstGeom>
            <a:noFill/>
            <a:ln>
              <a:noFill/>
            </a:ln>
          </p:spPr>
        </p:pic>
        <p:pic>
          <p:nvPicPr>
            <p:cNvPr id="1693" name="Google Shape;1693;p30"/>
            <p:cNvPicPr preferRelativeResize="0"/>
            <p:nvPr/>
          </p:nvPicPr>
          <p:blipFill>
            <a:blip r:embed="rId6">
              <a:alphaModFix/>
            </a:blip>
            <a:stretch>
              <a:fillRect/>
            </a:stretch>
          </p:blipFill>
          <p:spPr>
            <a:xfrm>
              <a:off x="9267949" y="4071858"/>
              <a:ext cx="30474" cy="30475"/>
            </a:xfrm>
            <a:prstGeom prst="rect">
              <a:avLst/>
            </a:prstGeom>
            <a:noFill/>
            <a:ln>
              <a:noFill/>
            </a:ln>
          </p:spPr>
        </p:pic>
        <p:pic>
          <p:nvPicPr>
            <p:cNvPr id="1694" name="Google Shape;1694;p30"/>
            <p:cNvPicPr preferRelativeResize="0"/>
            <p:nvPr/>
          </p:nvPicPr>
          <p:blipFill>
            <a:blip r:embed="rId6">
              <a:alphaModFix/>
            </a:blip>
            <a:stretch>
              <a:fillRect/>
            </a:stretch>
          </p:blipFill>
          <p:spPr>
            <a:xfrm>
              <a:off x="9346599" y="3830908"/>
              <a:ext cx="30474" cy="30475"/>
            </a:xfrm>
            <a:prstGeom prst="rect">
              <a:avLst/>
            </a:prstGeom>
            <a:noFill/>
            <a:ln>
              <a:noFill/>
            </a:ln>
          </p:spPr>
        </p:pic>
        <p:pic>
          <p:nvPicPr>
            <p:cNvPr id="1695" name="Google Shape;1695;p30"/>
            <p:cNvPicPr preferRelativeResize="0"/>
            <p:nvPr/>
          </p:nvPicPr>
          <p:blipFill>
            <a:blip r:embed="rId6">
              <a:alphaModFix/>
            </a:blip>
            <a:stretch>
              <a:fillRect/>
            </a:stretch>
          </p:blipFill>
          <p:spPr>
            <a:xfrm>
              <a:off x="9222999" y="3941997"/>
              <a:ext cx="14874" cy="14900"/>
            </a:xfrm>
            <a:prstGeom prst="rect">
              <a:avLst/>
            </a:prstGeom>
            <a:noFill/>
            <a:ln>
              <a:noFill/>
            </a:ln>
          </p:spPr>
        </p:pic>
        <p:pic>
          <p:nvPicPr>
            <p:cNvPr id="1696" name="Google Shape;1696;p30"/>
            <p:cNvPicPr preferRelativeResize="0"/>
            <p:nvPr/>
          </p:nvPicPr>
          <p:blipFill>
            <a:blip r:embed="rId6">
              <a:alphaModFix/>
            </a:blip>
            <a:stretch>
              <a:fillRect/>
            </a:stretch>
          </p:blipFill>
          <p:spPr>
            <a:xfrm>
              <a:off x="9466449" y="4150472"/>
              <a:ext cx="14874" cy="14900"/>
            </a:xfrm>
            <a:prstGeom prst="rect">
              <a:avLst/>
            </a:prstGeom>
            <a:noFill/>
            <a:ln>
              <a:noFill/>
            </a:ln>
          </p:spPr>
        </p:pic>
        <p:pic>
          <p:nvPicPr>
            <p:cNvPr id="1697" name="Google Shape;1697;p30"/>
            <p:cNvPicPr preferRelativeResize="0"/>
            <p:nvPr/>
          </p:nvPicPr>
          <p:blipFill>
            <a:blip r:embed="rId6">
              <a:alphaModFix/>
            </a:blip>
            <a:stretch>
              <a:fillRect/>
            </a:stretch>
          </p:blipFill>
          <p:spPr>
            <a:xfrm>
              <a:off x="9118849" y="3664222"/>
              <a:ext cx="14874" cy="14900"/>
            </a:xfrm>
            <a:prstGeom prst="rect">
              <a:avLst/>
            </a:prstGeom>
            <a:noFill/>
            <a:ln>
              <a:noFill/>
            </a:ln>
          </p:spPr>
        </p:pic>
        <p:pic>
          <p:nvPicPr>
            <p:cNvPr id="1698" name="Google Shape;1698;p30"/>
            <p:cNvPicPr preferRelativeResize="0"/>
            <p:nvPr/>
          </p:nvPicPr>
          <p:blipFill>
            <a:blip r:embed="rId6">
              <a:alphaModFix/>
            </a:blip>
            <a:stretch>
              <a:fillRect/>
            </a:stretch>
          </p:blipFill>
          <p:spPr>
            <a:xfrm>
              <a:off x="9126874" y="3729138"/>
              <a:ext cx="18624" cy="18625"/>
            </a:xfrm>
            <a:prstGeom prst="rect">
              <a:avLst/>
            </a:prstGeom>
            <a:noFill/>
            <a:ln>
              <a:noFill/>
            </a:ln>
          </p:spPr>
        </p:pic>
        <p:pic>
          <p:nvPicPr>
            <p:cNvPr id="1699" name="Google Shape;1699;p30"/>
            <p:cNvPicPr preferRelativeResize="0"/>
            <p:nvPr/>
          </p:nvPicPr>
          <p:blipFill>
            <a:blip r:embed="rId6">
              <a:alphaModFix/>
            </a:blip>
            <a:stretch>
              <a:fillRect/>
            </a:stretch>
          </p:blipFill>
          <p:spPr>
            <a:xfrm>
              <a:off x="9087624" y="3642997"/>
              <a:ext cx="14874" cy="14900"/>
            </a:xfrm>
            <a:prstGeom prst="rect">
              <a:avLst/>
            </a:prstGeom>
            <a:noFill/>
            <a:ln>
              <a:noFill/>
            </a:ln>
          </p:spPr>
        </p:pic>
        <p:pic>
          <p:nvPicPr>
            <p:cNvPr id="1700" name="Google Shape;1700;p30"/>
            <p:cNvPicPr preferRelativeResize="0"/>
            <p:nvPr/>
          </p:nvPicPr>
          <p:blipFill>
            <a:blip r:embed="rId6">
              <a:alphaModFix/>
            </a:blip>
            <a:stretch>
              <a:fillRect/>
            </a:stretch>
          </p:blipFill>
          <p:spPr>
            <a:xfrm>
              <a:off x="8802274" y="3564550"/>
              <a:ext cx="46206" cy="46175"/>
            </a:xfrm>
            <a:prstGeom prst="rect">
              <a:avLst/>
            </a:prstGeom>
            <a:noFill/>
            <a:ln>
              <a:noFill/>
            </a:ln>
          </p:spPr>
        </p:pic>
        <p:pic>
          <p:nvPicPr>
            <p:cNvPr id="1701" name="Google Shape;1701;p30"/>
            <p:cNvPicPr preferRelativeResize="0"/>
            <p:nvPr/>
          </p:nvPicPr>
          <p:blipFill>
            <a:blip r:embed="rId6">
              <a:alphaModFix/>
            </a:blip>
            <a:stretch>
              <a:fillRect/>
            </a:stretch>
          </p:blipFill>
          <p:spPr>
            <a:xfrm>
              <a:off x="8523849" y="3399475"/>
              <a:ext cx="67976" cy="67925"/>
            </a:xfrm>
            <a:prstGeom prst="rect">
              <a:avLst/>
            </a:prstGeom>
            <a:noFill/>
            <a:ln>
              <a:noFill/>
            </a:ln>
          </p:spPr>
        </p:pic>
        <p:pic>
          <p:nvPicPr>
            <p:cNvPr id="1702" name="Google Shape;1702;p30"/>
            <p:cNvPicPr preferRelativeResize="0"/>
            <p:nvPr/>
          </p:nvPicPr>
          <p:blipFill>
            <a:blip r:embed="rId6">
              <a:alphaModFix/>
            </a:blip>
            <a:stretch>
              <a:fillRect/>
            </a:stretch>
          </p:blipFill>
          <p:spPr>
            <a:xfrm>
              <a:off x="8903374" y="3116100"/>
              <a:ext cx="67976" cy="67925"/>
            </a:xfrm>
            <a:prstGeom prst="rect">
              <a:avLst/>
            </a:prstGeom>
            <a:noFill/>
            <a:ln>
              <a:noFill/>
            </a:ln>
          </p:spPr>
        </p:pic>
        <p:pic>
          <p:nvPicPr>
            <p:cNvPr id="1703" name="Google Shape;1703;p30"/>
            <p:cNvPicPr preferRelativeResize="0"/>
            <p:nvPr/>
          </p:nvPicPr>
          <p:blipFill>
            <a:blip r:embed="rId6">
              <a:alphaModFix/>
            </a:blip>
            <a:stretch>
              <a:fillRect/>
            </a:stretch>
          </p:blipFill>
          <p:spPr>
            <a:xfrm>
              <a:off x="9377074" y="3007750"/>
              <a:ext cx="46206" cy="46175"/>
            </a:xfrm>
            <a:prstGeom prst="rect">
              <a:avLst/>
            </a:prstGeom>
            <a:noFill/>
            <a:ln>
              <a:noFill/>
            </a:ln>
          </p:spPr>
        </p:pic>
        <p:pic>
          <p:nvPicPr>
            <p:cNvPr id="1704" name="Google Shape;1704;p30"/>
            <p:cNvPicPr preferRelativeResize="0"/>
            <p:nvPr/>
          </p:nvPicPr>
          <p:blipFill>
            <a:blip r:embed="rId6">
              <a:alphaModFix/>
            </a:blip>
            <a:stretch>
              <a:fillRect/>
            </a:stretch>
          </p:blipFill>
          <p:spPr>
            <a:xfrm>
              <a:off x="9186799" y="3378983"/>
              <a:ext cx="30474" cy="30475"/>
            </a:xfrm>
            <a:prstGeom prst="rect">
              <a:avLst/>
            </a:prstGeom>
            <a:noFill/>
            <a:ln>
              <a:noFill/>
            </a:ln>
          </p:spPr>
        </p:pic>
        <p:pic>
          <p:nvPicPr>
            <p:cNvPr id="1705" name="Google Shape;1705;p30"/>
            <p:cNvPicPr preferRelativeResize="0"/>
            <p:nvPr/>
          </p:nvPicPr>
          <p:blipFill>
            <a:blip r:embed="rId6">
              <a:alphaModFix/>
            </a:blip>
            <a:stretch>
              <a:fillRect/>
            </a:stretch>
          </p:blipFill>
          <p:spPr>
            <a:xfrm>
              <a:off x="8867099" y="3275358"/>
              <a:ext cx="30474" cy="30475"/>
            </a:xfrm>
            <a:prstGeom prst="rect">
              <a:avLst/>
            </a:prstGeom>
            <a:noFill/>
            <a:ln>
              <a:noFill/>
            </a:ln>
          </p:spPr>
        </p:pic>
        <p:pic>
          <p:nvPicPr>
            <p:cNvPr id="1706" name="Google Shape;1706;p30"/>
            <p:cNvPicPr preferRelativeResize="0"/>
            <p:nvPr/>
          </p:nvPicPr>
          <p:blipFill>
            <a:blip r:embed="rId6">
              <a:alphaModFix/>
            </a:blip>
            <a:stretch>
              <a:fillRect/>
            </a:stretch>
          </p:blipFill>
          <p:spPr>
            <a:xfrm>
              <a:off x="8946999" y="3075608"/>
              <a:ext cx="30474" cy="30475"/>
            </a:xfrm>
            <a:prstGeom prst="rect">
              <a:avLst/>
            </a:prstGeom>
            <a:noFill/>
            <a:ln>
              <a:noFill/>
            </a:ln>
          </p:spPr>
        </p:pic>
        <p:pic>
          <p:nvPicPr>
            <p:cNvPr id="1707" name="Google Shape;1707;p30"/>
            <p:cNvPicPr preferRelativeResize="0"/>
            <p:nvPr/>
          </p:nvPicPr>
          <p:blipFill>
            <a:blip r:embed="rId6">
              <a:alphaModFix/>
            </a:blip>
            <a:stretch>
              <a:fillRect/>
            </a:stretch>
          </p:blipFill>
          <p:spPr>
            <a:xfrm>
              <a:off x="8928049" y="3322163"/>
              <a:ext cx="18624" cy="18625"/>
            </a:xfrm>
            <a:prstGeom prst="rect">
              <a:avLst/>
            </a:prstGeom>
            <a:noFill/>
            <a:ln>
              <a:noFill/>
            </a:ln>
          </p:spPr>
        </p:pic>
        <p:pic>
          <p:nvPicPr>
            <p:cNvPr id="1708" name="Google Shape;1708;p30"/>
            <p:cNvPicPr preferRelativeResize="0"/>
            <p:nvPr/>
          </p:nvPicPr>
          <p:blipFill>
            <a:blip r:embed="rId6">
              <a:alphaModFix/>
            </a:blip>
            <a:stretch>
              <a:fillRect/>
            </a:stretch>
          </p:blipFill>
          <p:spPr>
            <a:xfrm>
              <a:off x="8903374" y="3357400"/>
              <a:ext cx="18624" cy="18625"/>
            </a:xfrm>
            <a:prstGeom prst="rect">
              <a:avLst/>
            </a:prstGeom>
            <a:noFill/>
            <a:ln>
              <a:noFill/>
            </a:ln>
          </p:spPr>
        </p:pic>
        <p:pic>
          <p:nvPicPr>
            <p:cNvPr id="1709" name="Google Shape;1709;p30"/>
            <p:cNvPicPr preferRelativeResize="0"/>
            <p:nvPr/>
          </p:nvPicPr>
          <p:blipFill>
            <a:blip r:embed="rId6">
              <a:alphaModFix/>
            </a:blip>
            <a:stretch>
              <a:fillRect/>
            </a:stretch>
          </p:blipFill>
          <p:spPr>
            <a:xfrm>
              <a:off x="8797274" y="2487250"/>
              <a:ext cx="18624" cy="18625"/>
            </a:xfrm>
            <a:prstGeom prst="rect">
              <a:avLst/>
            </a:prstGeom>
            <a:noFill/>
            <a:ln>
              <a:noFill/>
            </a:ln>
          </p:spPr>
        </p:pic>
        <p:pic>
          <p:nvPicPr>
            <p:cNvPr id="1710" name="Google Shape;1710;p30"/>
            <p:cNvPicPr preferRelativeResize="0"/>
            <p:nvPr/>
          </p:nvPicPr>
          <p:blipFill>
            <a:blip r:embed="rId6">
              <a:alphaModFix/>
            </a:blip>
            <a:stretch>
              <a:fillRect/>
            </a:stretch>
          </p:blipFill>
          <p:spPr>
            <a:xfrm>
              <a:off x="8753499" y="2551233"/>
              <a:ext cx="30474" cy="30475"/>
            </a:xfrm>
            <a:prstGeom prst="rect">
              <a:avLst/>
            </a:prstGeom>
            <a:noFill/>
            <a:ln>
              <a:noFill/>
            </a:ln>
          </p:spPr>
        </p:pic>
        <p:pic>
          <p:nvPicPr>
            <p:cNvPr id="1711" name="Google Shape;1711;p30"/>
            <p:cNvPicPr preferRelativeResize="0"/>
            <p:nvPr/>
          </p:nvPicPr>
          <p:blipFill>
            <a:blip r:embed="rId6">
              <a:alphaModFix/>
            </a:blip>
            <a:stretch>
              <a:fillRect/>
            </a:stretch>
          </p:blipFill>
          <p:spPr>
            <a:xfrm>
              <a:off x="8783974" y="2575525"/>
              <a:ext cx="74150" cy="74100"/>
            </a:xfrm>
            <a:prstGeom prst="rect">
              <a:avLst/>
            </a:prstGeom>
            <a:noFill/>
            <a:ln>
              <a:noFill/>
            </a:ln>
          </p:spPr>
        </p:pic>
        <p:pic>
          <p:nvPicPr>
            <p:cNvPr id="1712" name="Google Shape;1712;p30"/>
            <p:cNvPicPr preferRelativeResize="0"/>
            <p:nvPr/>
          </p:nvPicPr>
          <p:blipFill>
            <a:blip r:embed="rId5">
              <a:alphaModFix/>
            </a:blip>
            <a:stretch>
              <a:fillRect/>
            </a:stretch>
          </p:blipFill>
          <p:spPr>
            <a:xfrm>
              <a:off x="3934899" y="4858525"/>
              <a:ext cx="695174" cy="579000"/>
            </a:xfrm>
            <a:prstGeom prst="rect">
              <a:avLst/>
            </a:prstGeom>
            <a:noFill/>
            <a:ln>
              <a:noFill/>
            </a:ln>
          </p:spPr>
        </p:pic>
        <p:pic>
          <p:nvPicPr>
            <p:cNvPr id="1713" name="Google Shape;1713;p30"/>
            <p:cNvPicPr preferRelativeResize="0"/>
            <p:nvPr/>
          </p:nvPicPr>
          <p:blipFill>
            <a:blip r:embed="rId5">
              <a:alphaModFix/>
            </a:blip>
            <a:stretch>
              <a:fillRect/>
            </a:stretch>
          </p:blipFill>
          <p:spPr>
            <a:xfrm rot="-2439876">
              <a:off x="-82551" y="3641051"/>
              <a:ext cx="695173" cy="579000"/>
            </a:xfrm>
            <a:prstGeom prst="rect">
              <a:avLst/>
            </a:prstGeom>
            <a:noFill/>
            <a:ln>
              <a:noFill/>
            </a:ln>
          </p:spPr>
        </p:pic>
        <p:pic>
          <p:nvPicPr>
            <p:cNvPr id="1714" name="Google Shape;1714;p30"/>
            <p:cNvPicPr preferRelativeResize="0"/>
            <p:nvPr/>
          </p:nvPicPr>
          <p:blipFill>
            <a:blip r:embed="rId6">
              <a:alphaModFix/>
            </a:blip>
            <a:stretch>
              <a:fillRect/>
            </a:stretch>
          </p:blipFill>
          <p:spPr>
            <a:xfrm>
              <a:off x="8763584" y="2218200"/>
              <a:ext cx="215416" cy="215250"/>
            </a:xfrm>
            <a:prstGeom prst="rect">
              <a:avLst/>
            </a:prstGeom>
            <a:noFill/>
            <a:ln>
              <a:noFill/>
            </a:ln>
          </p:spPr>
        </p:pic>
        <p:pic>
          <p:nvPicPr>
            <p:cNvPr id="1715" name="Google Shape;1715;p30"/>
            <p:cNvPicPr preferRelativeResize="0"/>
            <p:nvPr/>
          </p:nvPicPr>
          <p:blipFill>
            <a:blip r:embed="rId6">
              <a:alphaModFix/>
            </a:blip>
            <a:stretch>
              <a:fillRect/>
            </a:stretch>
          </p:blipFill>
          <p:spPr>
            <a:xfrm>
              <a:off x="3707009" y="4720050"/>
              <a:ext cx="215416" cy="215250"/>
            </a:xfrm>
            <a:prstGeom prst="rect">
              <a:avLst/>
            </a:prstGeom>
            <a:noFill/>
            <a:ln>
              <a:noFill/>
            </a:ln>
          </p:spPr>
        </p:pic>
        <p:pic>
          <p:nvPicPr>
            <p:cNvPr id="1716" name="Google Shape;1716;p30"/>
            <p:cNvPicPr preferRelativeResize="0"/>
            <p:nvPr/>
          </p:nvPicPr>
          <p:blipFill>
            <a:blip r:embed="rId6">
              <a:alphaModFix/>
            </a:blip>
            <a:stretch>
              <a:fillRect/>
            </a:stretch>
          </p:blipFill>
          <p:spPr>
            <a:xfrm>
              <a:off x="310009" y="1836200"/>
              <a:ext cx="215416" cy="215250"/>
            </a:xfrm>
            <a:prstGeom prst="rect">
              <a:avLst/>
            </a:prstGeom>
            <a:noFill/>
            <a:ln>
              <a:noFill/>
            </a:ln>
          </p:spPr>
        </p:pic>
        <p:pic>
          <p:nvPicPr>
            <p:cNvPr id="1717" name="Google Shape;1717;p30"/>
            <p:cNvPicPr preferRelativeResize="0"/>
            <p:nvPr/>
          </p:nvPicPr>
          <p:blipFill>
            <a:blip r:embed="rId4">
              <a:alphaModFix/>
            </a:blip>
            <a:stretch>
              <a:fillRect/>
            </a:stretch>
          </p:blipFill>
          <p:spPr>
            <a:xfrm rot="10399193">
              <a:off x="3521319" y="-902772"/>
              <a:ext cx="2120075" cy="1282566"/>
            </a:xfrm>
            <a:prstGeom prst="rect">
              <a:avLst/>
            </a:prstGeom>
            <a:noFill/>
            <a:ln>
              <a:noFill/>
            </a:ln>
          </p:spPr>
        </p:pic>
        <p:pic>
          <p:nvPicPr>
            <p:cNvPr id="1718" name="Google Shape;1718;p30"/>
            <p:cNvPicPr preferRelativeResize="0"/>
            <p:nvPr/>
          </p:nvPicPr>
          <p:blipFill>
            <a:blip r:embed="rId4">
              <a:alphaModFix/>
            </a:blip>
            <a:stretch>
              <a:fillRect/>
            </a:stretch>
          </p:blipFill>
          <p:spPr>
            <a:xfrm rot="2519944">
              <a:off x="-297362" y="-525461"/>
              <a:ext cx="1714889" cy="1037443"/>
            </a:xfrm>
            <a:prstGeom prst="rect">
              <a:avLst/>
            </a:prstGeom>
            <a:noFill/>
            <a:ln>
              <a:noFill/>
            </a:ln>
          </p:spPr>
        </p:pic>
        <p:pic>
          <p:nvPicPr>
            <p:cNvPr id="1719" name="Google Shape;1719;p30"/>
            <p:cNvPicPr preferRelativeResize="0"/>
            <p:nvPr/>
          </p:nvPicPr>
          <p:blipFill>
            <a:blip r:embed="rId4">
              <a:alphaModFix/>
            </a:blip>
            <a:stretch>
              <a:fillRect/>
            </a:stretch>
          </p:blipFill>
          <p:spPr>
            <a:xfrm rot="264539">
              <a:off x="5381353" y="4635265"/>
              <a:ext cx="1804960" cy="1091919"/>
            </a:xfrm>
            <a:prstGeom prst="rect">
              <a:avLst/>
            </a:prstGeom>
            <a:noFill/>
            <a:ln>
              <a:noFill/>
            </a:ln>
          </p:spPr>
        </p:pic>
        <p:pic>
          <p:nvPicPr>
            <p:cNvPr id="1720" name="Google Shape;1720;p30"/>
            <p:cNvPicPr preferRelativeResize="0"/>
            <p:nvPr/>
          </p:nvPicPr>
          <p:blipFill>
            <a:blip r:embed="rId4">
              <a:alphaModFix/>
            </a:blip>
            <a:stretch>
              <a:fillRect/>
            </a:stretch>
          </p:blipFill>
          <p:spPr>
            <a:xfrm rot="-10648499">
              <a:off x="-95948" y="4665765"/>
              <a:ext cx="1804960" cy="1091921"/>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721"/>
        <p:cNvGrpSpPr/>
        <p:nvPr/>
      </p:nvGrpSpPr>
      <p:grpSpPr>
        <a:xfrm>
          <a:off x="0" y="0"/>
          <a:ext cx="0" cy="0"/>
          <a:chOff x="0" y="0"/>
          <a:chExt cx="0" cy="0"/>
        </a:xfrm>
      </p:grpSpPr>
      <p:grpSp>
        <p:nvGrpSpPr>
          <p:cNvPr id="1722" name="Google Shape;1722;p31"/>
          <p:cNvGrpSpPr/>
          <p:nvPr/>
        </p:nvGrpSpPr>
        <p:grpSpPr>
          <a:xfrm>
            <a:off x="-1271800" y="-1975474"/>
            <a:ext cx="13328201" cy="8813426"/>
            <a:chOff x="-1271800" y="-1975474"/>
            <a:chExt cx="13328201" cy="8813426"/>
          </a:xfrm>
        </p:grpSpPr>
        <p:pic>
          <p:nvPicPr>
            <p:cNvPr id="1723" name="Google Shape;1723;p31"/>
            <p:cNvPicPr preferRelativeResize="0"/>
            <p:nvPr/>
          </p:nvPicPr>
          <p:blipFill rotWithShape="1">
            <a:blip r:embed="rId2">
              <a:alphaModFix/>
            </a:blip>
            <a:srcRect t="209" b="199"/>
            <a:stretch/>
          </p:blipFill>
          <p:spPr>
            <a:xfrm>
              <a:off x="8499600" y="3538800"/>
              <a:ext cx="1915200" cy="2222355"/>
            </a:xfrm>
            <a:prstGeom prst="rect">
              <a:avLst/>
            </a:prstGeom>
            <a:noFill/>
            <a:ln>
              <a:noFill/>
            </a:ln>
          </p:spPr>
        </p:pic>
        <p:pic>
          <p:nvPicPr>
            <p:cNvPr id="1724" name="Google Shape;1724;p31"/>
            <p:cNvPicPr preferRelativeResize="0"/>
            <p:nvPr/>
          </p:nvPicPr>
          <p:blipFill>
            <a:blip r:embed="rId3">
              <a:alphaModFix/>
            </a:blip>
            <a:stretch>
              <a:fillRect/>
            </a:stretch>
          </p:blipFill>
          <p:spPr>
            <a:xfrm rot="7476736" flipH="1">
              <a:off x="-630005" y="3133593"/>
              <a:ext cx="1316028" cy="767893"/>
            </a:xfrm>
            <a:prstGeom prst="rect">
              <a:avLst/>
            </a:prstGeom>
            <a:noFill/>
            <a:ln>
              <a:noFill/>
            </a:ln>
          </p:spPr>
        </p:pic>
        <p:pic>
          <p:nvPicPr>
            <p:cNvPr id="1725" name="Google Shape;1725;p31"/>
            <p:cNvPicPr preferRelativeResize="0"/>
            <p:nvPr/>
          </p:nvPicPr>
          <p:blipFill>
            <a:blip r:embed="rId4">
              <a:alphaModFix/>
            </a:blip>
            <a:stretch>
              <a:fillRect/>
            </a:stretch>
          </p:blipFill>
          <p:spPr>
            <a:xfrm>
              <a:off x="-1271800" y="2174400"/>
              <a:ext cx="1915599" cy="2227425"/>
            </a:xfrm>
            <a:prstGeom prst="rect">
              <a:avLst/>
            </a:prstGeom>
            <a:noFill/>
            <a:ln>
              <a:noFill/>
            </a:ln>
          </p:spPr>
        </p:pic>
        <p:pic>
          <p:nvPicPr>
            <p:cNvPr id="1726" name="Google Shape;1726;p31"/>
            <p:cNvPicPr preferRelativeResize="0"/>
            <p:nvPr/>
          </p:nvPicPr>
          <p:blipFill>
            <a:blip r:embed="rId5">
              <a:alphaModFix/>
            </a:blip>
            <a:stretch>
              <a:fillRect/>
            </a:stretch>
          </p:blipFill>
          <p:spPr>
            <a:xfrm flipH="1">
              <a:off x="-54877" y="723400"/>
              <a:ext cx="695174" cy="579000"/>
            </a:xfrm>
            <a:prstGeom prst="rect">
              <a:avLst/>
            </a:prstGeom>
            <a:noFill/>
            <a:ln>
              <a:noFill/>
            </a:ln>
          </p:spPr>
        </p:pic>
        <p:pic>
          <p:nvPicPr>
            <p:cNvPr id="1727" name="Google Shape;1727;p31"/>
            <p:cNvPicPr preferRelativeResize="0"/>
            <p:nvPr/>
          </p:nvPicPr>
          <p:blipFill>
            <a:blip r:embed="rId6">
              <a:alphaModFix/>
            </a:blip>
            <a:stretch>
              <a:fillRect/>
            </a:stretch>
          </p:blipFill>
          <p:spPr>
            <a:xfrm rot="-3883317" flipH="1">
              <a:off x="8875278" y="687614"/>
              <a:ext cx="2482562" cy="3118172"/>
            </a:xfrm>
            <a:prstGeom prst="rect">
              <a:avLst/>
            </a:prstGeom>
            <a:noFill/>
            <a:ln>
              <a:noFill/>
            </a:ln>
          </p:spPr>
        </p:pic>
        <p:pic>
          <p:nvPicPr>
            <p:cNvPr id="1728" name="Google Shape;1728;p31"/>
            <p:cNvPicPr preferRelativeResize="0"/>
            <p:nvPr/>
          </p:nvPicPr>
          <p:blipFill>
            <a:blip r:embed="rId7">
              <a:alphaModFix/>
            </a:blip>
            <a:stretch>
              <a:fillRect/>
            </a:stretch>
          </p:blipFill>
          <p:spPr>
            <a:xfrm rot="372250" flipH="1">
              <a:off x="8496697" y="2796452"/>
              <a:ext cx="737550" cy="446219"/>
            </a:xfrm>
            <a:prstGeom prst="rect">
              <a:avLst/>
            </a:prstGeom>
            <a:noFill/>
            <a:ln>
              <a:noFill/>
            </a:ln>
          </p:spPr>
        </p:pic>
        <p:pic>
          <p:nvPicPr>
            <p:cNvPr id="1729" name="Google Shape;1729;p31"/>
            <p:cNvPicPr preferRelativeResize="0"/>
            <p:nvPr/>
          </p:nvPicPr>
          <p:blipFill>
            <a:blip r:embed="rId7">
              <a:alphaModFix/>
            </a:blip>
            <a:stretch>
              <a:fillRect/>
            </a:stretch>
          </p:blipFill>
          <p:spPr>
            <a:xfrm rot="-9557997" flipH="1">
              <a:off x="-986591" y="4425591"/>
              <a:ext cx="2900524" cy="1754773"/>
            </a:xfrm>
            <a:prstGeom prst="rect">
              <a:avLst/>
            </a:prstGeom>
            <a:noFill/>
            <a:ln>
              <a:noFill/>
            </a:ln>
          </p:spPr>
        </p:pic>
        <p:grpSp>
          <p:nvGrpSpPr>
            <p:cNvPr id="1730" name="Google Shape;1730;p31"/>
            <p:cNvGrpSpPr/>
            <p:nvPr/>
          </p:nvGrpSpPr>
          <p:grpSpPr>
            <a:xfrm flipH="1">
              <a:off x="8501201" y="2487253"/>
              <a:ext cx="957474" cy="1761138"/>
              <a:chOff x="47350" y="1468500"/>
              <a:chExt cx="957474" cy="1761138"/>
            </a:xfrm>
          </p:grpSpPr>
          <p:pic>
            <p:nvPicPr>
              <p:cNvPr id="1731" name="Google Shape;1731;p31"/>
              <p:cNvPicPr preferRelativeResize="0"/>
              <p:nvPr/>
            </p:nvPicPr>
            <p:blipFill>
              <a:blip r:embed="rId8">
                <a:alphaModFix/>
              </a:blip>
              <a:stretch>
                <a:fillRect/>
              </a:stretch>
            </p:blipFill>
            <p:spPr>
              <a:xfrm flipH="1">
                <a:off x="721994" y="3165650"/>
                <a:ext cx="46206" cy="46175"/>
              </a:xfrm>
              <a:prstGeom prst="rect">
                <a:avLst/>
              </a:prstGeom>
              <a:noFill/>
              <a:ln>
                <a:noFill/>
              </a:ln>
            </p:spPr>
          </p:pic>
          <p:pic>
            <p:nvPicPr>
              <p:cNvPr id="1732" name="Google Shape;1732;p31"/>
              <p:cNvPicPr preferRelativeResize="0"/>
              <p:nvPr/>
            </p:nvPicPr>
            <p:blipFill>
              <a:blip r:embed="rId8">
                <a:alphaModFix/>
              </a:blip>
              <a:stretch>
                <a:fillRect/>
              </a:stretch>
            </p:blipFill>
            <p:spPr>
              <a:xfrm flipH="1">
                <a:off x="661575" y="3211013"/>
                <a:ext cx="18624" cy="18625"/>
              </a:xfrm>
              <a:prstGeom prst="rect">
                <a:avLst/>
              </a:prstGeom>
              <a:noFill/>
              <a:ln>
                <a:noFill/>
              </a:ln>
            </p:spPr>
          </p:pic>
          <p:pic>
            <p:nvPicPr>
              <p:cNvPr id="1733" name="Google Shape;1733;p31"/>
              <p:cNvPicPr preferRelativeResize="0"/>
              <p:nvPr/>
            </p:nvPicPr>
            <p:blipFill>
              <a:blip r:embed="rId8">
                <a:alphaModFix/>
              </a:blip>
              <a:stretch>
                <a:fillRect/>
              </a:stretch>
            </p:blipFill>
            <p:spPr>
              <a:xfrm flipH="1">
                <a:off x="299525" y="3042488"/>
                <a:ext cx="18624" cy="18625"/>
              </a:xfrm>
              <a:prstGeom prst="rect">
                <a:avLst/>
              </a:prstGeom>
              <a:noFill/>
              <a:ln>
                <a:noFill/>
              </a:ln>
            </p:spPr>
          </p:pic>
          <p:pic>
            <p:nvPicPr>
              <p:cNvPr id="1734" name="Google Shape;1734;p31"/>
              <p:cNvPicPr preferRelativeResize="0"/>
              <p:nvPr/>
            </p:nvPicPr>
            <p:blipFill>
              <a:blip r:embed="rId8">
                <a:alphaModFix/>
              </a:blip>
              <a:stretch>
                <a:fillRect/>
              </a:stretch>
            </p:blipFill>
            <p:spPr>
              <a:xfrm flipH="1">
                <a:off x="230250" y="3053108"/>
                <a:ext cx="30474" cy="30475"/>
              </a:xfrm>
              <a:prstGeom prst="rect">
                <a:avLst/>
              </a:prstGeom>
              <a:noFill/>
              <a:ln>
                <a:noFill/>
              </a:ln>
            </p:spPr>
          </p:pic>
          <p:pic>
            <p:nvPicPr>
              <p:cNvPr id="1735" name="Google Shape;1735;p31"/>
              <p:cNvPicPr preferRelativeResize="0"/>
              <p:nvPr/>
            </p:nvPicPr>
            <p:blipFill>
              <a:blip r:embed="rId8">
                <a:alphaModFix/>
              </a:blip>
              <a:stretch>
                <a:fillRect/>
              </a:stretch>
            </p:blipFill>
            <p:spPr>
              <a:xfrm flipH="1">
                <a:off x="151600" y="2812158"/>
                <a:ext cx="30474" cy="30475"/>
              </a:xfrm>
              <a:prstGeom prst="rect">
                <a:avLst/>
              </a:prstGeom>
              <a:noFill/>
              <a:ln>
                <a:noFill/>
              </a:ln>
            </p:spPr>
          </p:pic>
          <p:pic>
            <p:nvPicPr>
              <p:cNvPr id="1736" name="Google Shape;1736;p31"/>
              <p:cNvPicPr preferRelativeResize="0"/>
              <p:nvPr/>
            </p:nvPicPr>
            <p:blipFill>
              <a:blip r:embed="rId8">
                <a:alphaModFix/>
              </a:blip>
              <a:stretch>
                <a:fillRect/>
              </a:stretch>
            </p:blipFill>
            <p:spPr>
              <a:xfrm flipH="1">
                <a:off x="290800" y="2923247"/>
                <a:ext cx="14874" cy="14900"/>
              </a:xfrm>
              <a:prstGeom prst="rect">
                <a:avLst/>
              </a:prstGeom>
              <a:noFill/>
              <a:ln>
                <a:noFill/>
              </a:ln>
            </p:spPr>
          </p:pic>
          <p:pic>
            <p:nvPicPr>
              <p:cNvPr id="1737" name="Google Shape;1737;p31"/>
              <p:cNvPicPr preferRelativeResize="0"/>
              <p:nvPr/>
            </p:nvPicPr>
            <p:blipFill>
              <a:blip r:embed="rId8">
                <a:alphaModFix/>
              </a:blip>
              <a:stretch>
                <a:fillRect/>
              </a:stretch>
            </p:blipFill>
            <p:spPr>
              <a:xfrm flipH="1">
                <a:off x="47350" y="3131722"/>
                <a:ext cx="14874" cy="14900"/>
              </a:xfrm>
              <a:prstGeom prst="rect">
                <a:avLst/>
              </a:prstGeom>
              <a:noFill/>
              <a:ln>
                <a:noFill/>
              </a:ln>
            </p:spPr>
          </p:pic>
          <p:pic>
            <p:nvPicPr>
              <p:cNvPr id="1738" name="Google Shape;1738;p31"/>
              <p:cNvPicPr preferRelativeResize="0"/>
              <p:nvPr/>
            </p:nvPicPr>
            <p:blipFill>
              <a:blip r:embed="rId8">
                <a:alphaModFix/>
              </a:blip>
              <a:stretch>
                <a:fillRect/>
              </a:stretch>
            </p:blipFill>
            <p:spPr>
              <a:xfrm flipH="1">
                <a:off x="394950" y="2645472"/>
                <a:ext cx="14874" cy="14900"/>
              </a:xfrm>
              <a:prstGeom prst="rect">
                <a:avLst/>
              </a:prstGeom>
              <a:noFill/>
              <a:ln>
                <a:noFill/>
              </a:ln>
            </p:spPr>
          </p:pic>
          <p:pic>
            <p:nvPicPr>
              <p:cNvPr id="1739" name="Google Shape;1739;p31"/>
              <p:cNvPicPr preferRelativeResize="0"/>
              <p:nvPr/>
            </p:nvPicPr>
            <p:blipFill>
              <a:blip r:embed="rId8">
                <a:alphaModFix/>
              </a:blip>
              <a:stretch>
                <a:fillRect/>
              </a:stretch>
            </p:blipFill>
            <p:spPr>
              <a:xfrm flipH="1">
                <a:off x="383175" y="2710388"/>
                <a:ext cx="18624" cy="18625"/>
              </a:xfrm>
              <a:prstGeom prst="rect">
                <a:avLst/>
              </a:prstGeom>
              <a:noFill/>
              <a:ln>
                <a:noFill/>
              </a:ln>
            </p:spPr>
          </p:pic>
          <p:pic>
            <p:nvPicPr>
              <p:cNvPr id="1740" name="Google Shape;1740;p31"/>
              <p:cNvPicPr preferRelativeResize="0"/>
              <p:nvPr/>
            </p:nvPicPr>
            <p:blipFill>
              <a:blip r:embed="rId8">
                <a:alphaModFix/>
              </a:blip>
              <a:stretch>
                <a:fillRect/>
              </a:stretch>
            </p:blipFill>
            <p:spPr>
              <a:xfrm flipH="1">
                <a:off x="426175" y="2624247"/>
                <a:ext cx="14874" cy="14900"/>
              </a:xfrm>
              <a:prstGeom prst="rect">
                <a:avLst/>
              </a:prstGeom>
              <a:noFill/>
              <a:ln>
                <a:noFill/>
              </a:ln>
            </p:spPr>
          </p:pic>
          <p:pic>
            <p:nvPicPr>
              <p:cNvPr id="1741" name="Google Shape;1741;p31"/>
              <p:cNvPicPr preferRelativeResize="0"/>
              <p:nvPr/>
            </p:nvPicPr>
            <p:blipFill>
              <a:blip r:embed="rId8">
                <a:alphaModFix/>
              </a:blip>
              <a:stretch>
                <a:fillRect/>
              </a:stretch>
            </p:blipFill>
            <p:spPr>
              <a:xfrm flipH="1">
                <a:off x="680194" y="2545800"/>
                <a:ext cx="46206" cy="46175"/>
              </a:xfrm>
              <a:prstGeom prst="rect">
                <a:avLst/>
              </a:prstGeom>
              <a:noFill/>
              <a:ln>
                <a:noFill/>
              </a:ln>
            </p:spPr>
          </p:pic>
          <p:pic>
            <p:nvPicPr>
              <p:cNvPr id="1742" name="Google Shape;1742;p31"/>
              <p:cNvPicPr preferRelativeResize="0"/>
              <p:nvPr/>
            </p:nvPicPr>
            <p:blipFill>
              <a:blip r:embed="rId8">
                <a:alphaModFix/>
              </a:blip>
              <a:stretch>
                <a:fillRect/>
              </a:stretch>
            </p:blipFill>
            <p:spPr>
              <a:xfrm flipH="1">
                <a:off x="936848" y="2380725"/>
                <a:ext cx="67976" cy="67925"/>
              </a:xfrm>
              <a:prstGeom prst="rect">
                <a:avLst/>
              </a:prstGeom>
              <a:noFill/>
              <a:ln>
                <a:noFill/>
              </a:ln>
            </p:spPr>
          </p:pic>
          <p:pic>
            <p:nvPicPr>
              <p:cNvPr id="1743" name="Google Shape;1743;p31"/>
              <p:cNvPicPr preferRelativeResize="0"/>
              <p:nvPr/>
            </p:nvPicPr>
            <p:blipFill>
              <a:blip r:embed="rId8">
                <a:alphaModFix/>
              </a:blip>
              <a:stretch>
                <a:fillRect/>
              </a:stretch>
            </p:blipFill>
            <p:spPr>
              <a:xfrm flipH="1">
                <a:off x="557323" y="2097350"/>
                <a:ext cx="67976" cy="67925"/>
              </a:xfrm>
              <a:prstGeom prst="rect">
                <a:avLst/>
              </a:prstGeom>
              <a:noFill/>
              <a:ln>
                <a:noFill/>
              </a:ln>
            </p:spPr>
          </p:pic>
          <p:pic>
            <p:nvPicPr>
              <p:cNvPr id="1744" name="Google Shape;1744;p31"/>
              <p:cNvPicPr preferRelativeResize="0"/>
              <p:nvPr/>
            </p:nvPicPr>
            <p:blipFill>
              <a:blip r:embed="rId8">
                <a:alphaModFix/>
              </a:blip>
              <a:stretch>
                <a:fillRect/>
              </a:stretch>
            </p:blipFill>
            <p:spPr>
              <a:xfrm flipH="1">
                <a:off x="105394" y="1989000"/>
                <a:ext cx="46206" cy="46175"/>
              </a:xfrm>
              <a:prstGeom prst="rect">
                <a:avLst/>
              </a:prstGeom>
              <a:noFill/>
              <a:ln>
                <a:noFill/>
              </a:ln>
            </p:spPr>
          </p:pic>
          <p:pic>
            <p:nvPicPr>
              <p:cNvPr id="1745" name="Google Shape;1745;p31"/>
              <p:cNvPicPr preferRelativeResize="0"/>
              <p:nvPr/>
            </p:nvPicPr>
            <p:blipFill>
              <a:blip r:embed="rId8">
                <a:alphaModFix/>
              </a:blip>
              <a:stretch>
                <a:fillRect/>
              </a:stretch>
            </p:blipFill>
            <p:spPr>
              <a:xfrm flipH="1">
                <a:off x="311400" y="2360233"/>
                <a:ext cx="30474" cy="30475"/>
              </a:xfrm>
              <a:prstGeom prst="rect">
                <a:avLst/>
              </a:prstGeom>
              <a:noFill/>
              <a:ln>
                <a:noFill/>
              </a:ln>
            </p:spPr>
          </p:pic>
          <p:pic>
            <p:nvPicPr>
              <p:cNvPr id="1746" name="Google Shape;1746;p31"/>
              <p:cNvPicPr preferRelativeResize="0"/>
              <p:nvPr/>
            </p:nvPicPr>
            <p:blipFill>
              <a:blip r:embed="rId8">
                <a:alphaModFix/>
              </a:blip>
              <a:stretch>
                <a:fillRect/>
              </a:stretch>
            </p:blipFill>
            <p:spPr>
              <a:xfrm flipH="1">
                <a:off x="631100" y="2256608"/>
                <a:ext cx="30474" cy="30475"/>
              </a:xfrm>
              <a:prstGeom prst="rect">
                <a:avLst/>
              </a:prstGeom>
              <a:noFill/>
              <a:ln>
                <a:noFill/>
              </a:ln>
            </p:spPr>
          </p:pic>
          <p:pic>
            <p:nvPicPr>
              <p:cNvPr id="1747" name="Google Shape;1747;p31"/>
              <p:cNvPicPr preferRelativeResize="0"/>
              <p:nvPr/>
            </p:nvPicPr>
            <p:blipFill>
              <a:blip r:embed="rId8">
                <a:alphaModFix/>
              </a:blip>
              <a:stretch>
                <a:fillRect/>
              </a:stretch>
            </p:blipFill>
            <p:spPr>
              <a:xfrm flipH="1">
                <a:off x="551200" y="2056858"/>
                <a:ext cx="30474" cy="30475"/>
              </a:xfrm>
              <a:prstGeom prst="rect">
                <a:avLst/>
              </a:prstGeom>
              <a:noFill/>
              <a:ln>
                <a:noFill/>
              </a:ln>
            </p:spPr>
          </p:pic>
          <p:pic>
            <p:nvPicPr>
              <p:cNvPr id="1748" name="Google Shape;1748;p31"/>
              <p:cNvPicPr preferRelativeResize="0"/>
              <p:nvPr/>
            </p:nvPicPr>
            <p:blipFill>
              <a:blip r:embed="rId8">
                <a:alphaModFix/>
              </a:blip>
              <a:stretch>
                <a:fillRect/>
              </a:stretch>
            </p:blipFill>
            <p:spPr>
              <a:xfrm flipH="1">
                <a:off x="582000" y="2303413"/>
                <a:ext cx="18624" cy="18625"/>
              </a:xfrm>
              <a:prstGeom prst="rect">
                <a:avLst/>
              </a:prstGeom>
              <a:noFill/>
              <a:ln>
                <a:noFill/>
              </a:ln>
            </p:spPr>
          </p:pic>
          <p:pic>
            <p:nvPicPr>
              <p:cNvPr id="1749" name="Google Shape;1749;p31"/>
              <p:cNvPicPr preferRelativeResize="0"/>
              <p:nvPr/>
            </p:nvPicPr>
            <p:blipFill>
              <a:blip r:embed="rId8">
                <a:alphaModFix/>
              </a:blip>
              <a:stretch>
                <a:fillRect/>
              </a:stretch>
            </p:blipFill>
            <p:spPr>
              <a:xfrm flipH="1">
                <a:off x="606675" y="2338650"/>
                <a:ext cx="18624" cy="18625"/>
              </a:xfrm>
              <a:prstGeom prst="rect">
                <a:avLst/>
              </a:prstGeom>
              <a:noFill/>
              <a:ln>
                <a:noFill/>
              </a:ln>
            </p:spPr>
          </p:pic>
          <p:pic>
            <p:nvPicPr>
              <p:cNvPr id="1750" name="Google Shape;1750;p31"/>
              <p:cNvPicPr preferRelativeResize="0"/>
              <p:nvPr/>
            </p:nvPicPr>
            <p:blipFill>
              <a:blip r:embed="rId8">
                <a:alphaModFix/>
              </a:blip>
              <a:stretch>
                <a:fillRect/>
              </a:stretch>
            </p:blipFill>
            <p:spPr>
              <a:xfrm flipH="1">
                <a:off x="712775" y="1468500"/>
                <a:ext cx="18624" cy="18625"/>
              </a:xfrm>
              <a:prstGeom prst="rect">
                <a:avLst/>
              </a:prstGeom>
              <a:noFill/>
              <a:ln>
                <a:noFill/>
              </a:ln>
            </p:spPr>
          </p:pic>
          <p:pic>
            <p:nvPicPr>
              <p:cNvPr id="1751" name="Google Shape;1751;p31"/>
              <p:cNvPicPr preferRelativeResize="0"/>
              <p:nvPr/>
            </p:nvPicPr>
            <p:blipFill>
              <a:blip r:embed="rId8">
                <a:alphaModFix/>
              </a:blip>
              <a:stretch>
                <a:fillRect/>
              </a:stretch>
            </p:blipFill>
            <p:spPr>
              <a:xfrm flipH="1">
                <a:off x="744700" y="1532483"/>
                <a:ext cx="30474" cy="30475"/>
              </a:xfrm>
              <a:prstGeom prst="rect">
                <a:avLst/>
              </a:prstGeom>
              <a:noFill/>
              <a:ln>
                <a:noFill/>
              </a:ln>
            </p:spPr>
          </p:pic>
          <p:pic>
            <p:nvPicPr>
              <p:cNvPr id="1752" name="Google Shape;1752;p31"/>
              <p:cNvPicPr preferRelativeResize="0"/>
              <p:nvPr/>
            </p:nvPicPr>
            <p:blipFill>
              <a:blip r:embed="rId8">
                <a:alphaModFix/>
              </a:blip>
              <a:stretch>
                <a:fillRect/>
              </a:stretch>
            </p:blipFill>
            <p:spPr>
              <a:xfrm flipH="1">
                <a:off x="670550" y="1556775"/>
                <a:ext cx="74150" cy="74100"/>
              </a:xfrm>
              <a:prstGeom prst="rect">
                <a:avLst/>
              </a:prstGeom>
              <a:noFill/>
              <a:ln>
                <a:noFill/>
              </a:ln>
            </p:spPr>
          </p:pic>
        </p:grpSp>
        <p:grpSp>
          <p:nvGrpSpPr>
            <p:cNvPr id="1753" name="Google Shape;1753;p31"/>
            <p:cNvGrpSpPr/>
            <p:nvPr/>
          </p:nvGrpSpPr>
          <p:grpSpPr>
            <a:xfrm flipH="1">
              <a:off x="-346027" y="1110500"/>
              <a:ext cx="957474" cy="1761138"/>
              <a:chOff x="8167875" y="1468500"/>
              <a:chExt cx="957474" cy="1761138"/>
            </a:xfrm>
          </p:grpSpPr>
          <p:pic>
            <p:nvPicPr>
              <p:cNvPr id="1754" name="Google Shape;1754;p31"/>
              <p:cNvPicPr preferRelativeResize="0"/>
              <p:nvPr/>
            </p:nvPicPr>
            <p:blipFill>
              <a:blip r:embed="rId8">
                <a:alphaModFix/>
              </a:blip>
              <a:stretch>
                <a:fillRect/>
              </a:stretch>
            </p:blipFill>
            <p:spPr>
              <a:xfrm>
                <a:off x="8404500" y="3165650"/>
                <a:ext cx="46206" cy="46175"/>
              </a:xfrm>
              <a:prstGeom prst="rect">
                <a:avLst/>
              </a:prstGeom>
              <a:noFill/>
              <a:ln>
                <a:noFill/>
              </a:ln>
            </p:spPr>
          </p:pic>
          <p:pic>
            <p:nvPicPr>
              <p:cNvPr id="1755" name="Google Shape;1755;p31"/>
              <p:cNvPicPr preferRelativeResize="0"/>
              <p:nvPr/>
            </p:nvPicPr>
            <p:blipFill>
              <a:blip r:embed="rId8">
                <a:alphaModFix/>
              </a:blip>
              <a:stretch>
                <a:fillRect/>
              </a:stretch>
            </p:blipFill>
            <p:spPr>
              <a:xfrm>
                <a:off x="8492500" y="3211013"/>
                <a:ext cx="18624" cy="18625"/>
              </a:xfrm>
              <a:prstGeom prst="rect">
                <a:avLst/>
              </a:prstGeom>
              <a:noFill/>
              <a:ln>
                <a:noFill/>
              </a:ln>
            </p:spPr>
          </p:pic>
          <p:pic>
            <p:nvPicPr>
              <p:cNvPr id="1756" name="Google Shape;1756;p31"/>
              <p:cNvPicPr preferRelativeResize="0"/>
              <p:nvPr/>
            </p:nvPicPr>
            <p:blipFill>
              <a:blip r:embed="rId8">
                <a:alphaModFix/>
              </a:blip>
              <a:stretch>
                <a:fillRect/>
              </a:stretch>
            </p:blipFill>
            <p:spPr>
              <a:xfrm>
                <a:off x="8854550" y="3042488"/>
                <a:ext cx="18624" cy="18625"/>
              </a:xfrm>
              <a:prstGeom prst="rect">
                <a:avLst/>
              </a:prstGeom>
              <a:noFill/>
              <a:ln>
                <a:noFill/>
              </a:ln>
            </p:spPr>
          </p:pic>
          <p:pic>
            <p:nvPicPr>
              <p:cNvPr id="1757" name="Google Shape;1757;p31"/>
              <p:cNvPicPr preferRelativeResize="0"/>
              <p:nvPr/>
            </p:nvPicPr>
            <p:blipFill>
              <a:blip r:embed="rId8">
                <a:alphaModFix/>
              </a:blip>
              <a:stretch>
                <a:fillRect/>
              </a:stretch>
            </p:blipFill>
            <p:spPr>
              <a:xfrm>
                <a:off x="8911975" y="3053108"/>
                <a:ext cx="30474" cy="30475"/>
              </a:xfrm>
              <a:prstGeom prst="rect">
                <a:avLst/>
              </a:prstGeom>
              <a:noFill/>
              <a:ln>
                <a:noFill/>
              </a:ln>
            </p:spPr>
          </p:pic>
          <p:pic>
            <p:nvPicPr>
              <p:cNvPr id="1758" name="Google Shape;1758;p31"/>
              <p:cNvPicPr preferRelativeResize="0"/>
              <p:nvPr/>
            </p:nvPicPr>
            <p:blipFill>
              <a:blip r:embed="rId8">
                <a:alphaModFix/>
              </a:blip>
              <a:stretch>
                <a:fillRect/>
              </a:stretch>
            </p:blipFill>
            <p:spPr>
              <a:xfrm>
                <a:off x="8990625" y="2812158"/>
                <a:ext cx="30474" cy="30475"/>
              </a:xfrm>
              <a:prstGeom prst="rect">
                <a:avLst/>
              </a:prstGeom>
              <a:noFill/>
              <a:ln>
                <a:noFill/>
              </a:ln>
            </p:spPr>
          </p:pic>
          <p:pic>
            <p:nvPicPr>
              <p:cNvPr id="1759" name="Google Shape;1759;p31"/>
              <p:cNvPicPr preferRelativeResize="0"/>
              <p:nvPr/>
            </p:nvPicPr>
            <p:blipFill>
              <a:blip r:embed="rId8">
                <a:alphaModFix/>
              </a:blip>
              <a:stretch>
                <a:fillRect/>
              </a:stretch>
            </p:blipFill>
            <p:spPr>
              <a:xfrm>
                <a:off x="8867025" y="2923247"/>
                <a:ext cx="14874" cy="14900"/>
              </a:xfrm>
              <a:prstGeom prst="rect">
                <a:avLst/>
              </a:prstGeom>
              <a:noFill/>
              <a:ln>
                <a:noFill/>
              </a:ln>
            </p:spPr>
          </p:pic>
          <p:pic>
            <p:nvPicPr>
              <p:cNvPr id="1760" name="Google Shape;1760;p31"/>
              <p:cNvPicPr preferRelativeResize="0"/>
              <p:nvPr/>
            </p:nvPicPr>
            <p:blipFill>
              <a:blip r:embed="rId8">
                <a:alphaModFix/>
              </a:blip>
              <a:stretch>
                <a:fillRect/>
              </a:stretch>
            </p:blipFill>
            <p:spPr>
              <a:xfrm>
                <a:off x="9110475" y="3131722"/>
                <a:ext cx="14874" cy="14900"/>
              </a:xfrm>
              <a:prstGeom prst="rect">
                <a:avLst/>
              </a:prstGeom>
              <a:noFill/>
              <a:ln>
                <a:noFill/>
              </a:ln>
            </p:spPr>
          </p:pic>
          <p:pic>
            <p:nvPicPr>
              <p:cNvPr id="1761" name="Google Shape;1761;p31"/>
              <p:cNvPicPr preferRelativeResize="0"/>
              <p:nvPr/>
            </p:nvPicPr>
            <p:blipFill>
              <a:blip r:embed="rId8">
                <a:alphaModFix/>
              </a:blip>
              <a:stretch>
                <a:fillRect/>
              </a:stretch>
            </p:blipFill>
            <p:spPr>
              <a:xfrm>
                <a:off x="8762875" y="2645472"/>
                <a:ext cx="14874" cy="14900"/>
              </a:xfrm>
              <a:prstGeom prst="rect">
                <a:avLst/>
              </a:prstGeom>
              <a:noFill/>
              <a:ln>
                <a:noFill/>
              </a:ln>
            </p:spPr>
          </p:pic>
          <p:pic>
            <p:nvPicPr>
              <p:cNvPr id="1762" name="Google Shape;1762;p31"/>
              <p:cNvPicPr preferRelativeResize="0"/>
              <p:nvPr/>
            </p:nvPicPr>
            <p:blipFill>
              <a:blip r:embed="rId8">
                <a:alphaModFix/>
              </a:blip>
              <a:stretch>
                <a:fillRect/>
              </a:stretch>
            </p:blipFill>
            <p:spPr>
              <a:xfrm>
                <a:off x="8770900" y="2710388"/>
                <a:ext cx="18624" cy="18625"/>
              </a:xfrm>
              <a:prstGeom prst="rect">
                <a:avLst/>
              </a:prstGeom>
              <a:noFill/>
              <a:ln>
                <a:noFill/>
              </a:ln>
            </p:spPr>
          </p:pic>
          <p:pic>
            <p:nvPicPr>
              <p:cNvPr id="1763" name="Google Shape;1763;p31"/>
              <p:cNvPicPr preferRelativeResize="0"/>
              <p:nvPr/>
            </p:nvPicPr>
            <p:blipFill>
              <a:blip r:embed="rId8">
                <a:alphaModFix/>
              </a:blip>
              <a:stretch>
                <a:fillRect/>
              </a:stretch>
            </p:blipFill>
            <p:spPr>
              <a:xfrm>
                <a:off x="8731650" y="2624247"/>
                <a:ext cx="14874" cy="14900"/>
              </a:xfrm>
              <a:prstGeom prst="rect">
                <a:avLst/>
              </a:prstGeom>
              <a:noFill/>
              <a:ln>
                <a:noFill/>
              </a:ln>
            </p:spPr>
          </p:pic>
          <p:pic>
            <p:nvPicPr>
              <p:cNvPr id="1764" name="Google Shape;1764;p31"/>
              <p:cNvPicPr preferRelativeResize="0"/>
              <p:nvPr/>
            </p:nvPicPr>
            <p:blipFill>
              <a:blip r:embed="rId8">
                <a:alphaModFix/>
              </a:blip>
              <a:stretch>
                <a:fillRect/>
              </a:stretch>
            </p:blipFill>
            <p:spPr>
              <a:xfrm>
                <a:off x="8446300" y="2545800"/>
                <a:ext cx="46206" cy="46175"/>
              </a:xfrm>
              <a:prstGeom prst="rect">
                <a:avLst/>
              </a:prstGeom>
              <a:noFill/>
              <a:ln>
                <a:noFill/>
              </a:ln>
            </p:spPr>
          </p:pic>
          <p:pic>
            <p:nvPicPr>
              <p:cNvPr id="1765" name="Google Shape;1765;p31"/>
              <p:cNvPicPr preferRelativeResize="0"/>
              <p:nvPr/>
            </p:nvPicPr>
            <p:blipFill>
              <a:blip r:embed="rId8">
                <a:alphaModFix/>
              </a:blip>
              <a:stretch>
                <a:fillRect/>
              </a:stretch>
            </p:blipFill>
            <p:spPr>
              <a:xfrm>
                <a:off x="8167875" y="2380725"/>
                <a:ext cx="67976" cy="67925"/>
              </a:xfrm>
              <a:prstGeom prst="rect">
                <a:avLst/>
              </a:prstGeom>
              <a:noFill/>
              <a:ln>
                <a:noFill/>
              </a:ln>
            </p:spPr>
          </p:pic>
          <p:pic>
            <p:nvPicPr>
              <p:cNvPr id="1766" name="Google Shape;1766;p31"/>
              <p:cNvPicPr preferRelativeResize="0"/>
              <p:nvPr/>
            </p:nvPicPr>
            <p:blipFill>
              <a:blip r:embed="rId8">
                <a:alphaModFix/>
              </a:blip>
              <a:stretch>
                <a:fillRect/>
              </a:stretch>
            </p:blipFill>
            <p:spPr>
              <a:xfrm>
                <a:off x="8547400" y="2097350"/>
                <a:ext cx="67976" cy="67925"/>
              </a:xfrm>
              <a:prstGeom prst="rect">
                <a:avLst/>
              </a:prstGeom>
              <a:noFill/>
              <a:ln>
                <a:noFill/>
              </a:ln>
            </p:spPr>
          </p:pic>
          <p:pic>
            <p:nvPicPr>
              <p:cNvPr id="1767" name="Google Shape;1767;p31"/>
              <p:cNvPicPr preferRelativeResize="0"/>
              <p:nvPr/>
            </p:nvPicPr>
            <p:blipFill>
              <a:blip r:embed="rId8">
                <a:alphaModFix/>
              </a:blip>
              <a:stretch>
                <a:fillRect/>
              </a:stretch>
            </p:blipFill>
            <p:spPr>
              <a:xfrm>
                <a:off x="9021100" y="1989000"/>
                <a:ext cx="46206" cy="46175"/>
              </a:xfrm>
              <a:prstGeom prst="rect">
                <a:avLst/>
              </a:prstGeom>
              <a:noFill/>
              <a:ln>
                <a:noFill/>
              </a:ln>
            </p:spPr>
          </p:pic>
          <p:pic>
            <p:nvPicPr>
              <p:cNvPr id="1768" name="Google Shape;1768;p31"/>
              <p:cNvPicPr preferRelativeResize="0"/>
              <p:nvPr/>
            </p:nvPicPr>
            <p:blipFill>
              <a:blip r:embed="rId8">
                <a:alphaModFix/>
              </a:blip>
              <a:stretch>
                <a:fillRect/>
              </a:stretch>
            </p:blipFill>
            <p:spPr>
              <a:xfrm>
                <a:off x="8830825" y="2360233"/>
                <a:ext cx="30474" cy="30475"/>
              </a:xfrm>
              <a:prstGeom prst="rect">
                <a:avLst/>
              </a:prstGeom>
              <a:noFill/>
              <a:ln>
                <a:noFill/>
              </a:ln>
            </p:spPr>
          </p:pic>
          <p:pic>
            <p:nvPicPr>
              <p:cNvPr id="1769" name="Google Shape;1769;p31"/>
              <p:cNvPicPr preferRelativeResize="0"/>
              <p:nvPr/>
            </p:nvPicPr>
            <p:blipFill>
              <a:blip r:embed="rId8">
                <a:alphaModFix/>
              </a:blip>
              <a:stretch>
                <a:fillRect/>
              </a:stretch>
            </p:blipFill>
            <p:spPr>
              <a:xfrm>
                <a:off x="8511125" y="2256608"/>
                <a:ext cx="30474" cy="30475"/>
              </a:xfrm>
              <a:prstGeom prst="rect">
                <a:avLst/>
              </a:prstGeom>
              <a:noFill/>
              <a:ln>
                <a:noFill/>
              </a:ln>
            </p:spPr>
          </p:pic>
          <p:pic>
            <p:nvPicPr>
              <p:cNvPr id="1770" name="Google Shape;1770;p31"/>
              <p:cNvPicPr preferRelativeResize="0"/>
              <p:nvPr/>
            </p:nvPicPr>
            <p:blipFill>
              <a:blip r:embed="rId8">
                <a:alphaModFix/>
              </a:blip>
              <a:stretch>
                <a:fillRect/>
              </a:stretch>
            </p:blipFill>
            <p:spPr>
              <a:xfrm>
                <a:off x="8591025" y="2056858"/>
                <a:ext cx="30474" cy="30475"/>
              </a:xfrm>
              <a:prstGeom prst="rect">
                <a:avLst/>
              </a:prstGeom>
              <a:noFill/>
              <a:ln>
                <a:noFill/>
              </a:ln>
            </p:spPr>
          </p:pic>
          <p:pic>
            <p:nvPicPr>
              <p:cNvPr id="1771" name="Google Shape;1771;p31"/>
              <p:cNvPicPr preferRelativeResize="0"/>
              <p:nvPr/>
            </p:nvPicPr>
            <p:blipFill>
              <a:blip r:embed="rId8">
                <a:alphaModFix/>
              </a:blip>
              <a:stretch>
                <a:fillRect/>
              </a:stretch>
            </p:blipFill>
            <p:spPr>
              <a:xfrm>
                <a:off x="8572075" y="2303413"/>
                <a:ext cx="18624" cy="18625"/>
              </a:xfrm>
              <a:prstGeom prst="rect">
                <a:avLst/>
              </a:prstGeom>
              <a:noFill/>
              <a:ln>
                <a:noFill/>
              </a:ln>
            </p:spPr>
          </p:pic>
          <p:pic>
            <p:nvPicPr>
              <p:cNvPr id="1772" name="Google Shape;1772;p31"/>
              <p:cNvPicPr preferRelativeResize="0"/>
              <p:nvPr/>
            </p:nvPicPr>
            <p:blipFill>
              <a:blip r:embed="rId8">
                <a:alphaModFix/>
              </a:blip>
              <a:stretch>
                <a:fillRect/>
              </a:stretch>
            </p:blipFill>
            <p:spPr>
              <a:xfrm>
                <a:off x="8547400" y="2338650"/>
                <a:ext cx="18624" cy="18625"/>
              </a:xfrm>
              <a:prstGeom prst="rect">
                <a:avLst/>
              </a:prstGeom>
              <a:noFill/>
              <a:ln>
                <a:noFill/>
              </a:ln>
            </p:spPr>
          </p:pic>
          <p:pic>
            <p:nvPicPr>
              <p:cNvPr id="1773" name="Google Shape;1773;p31"/>
              <p:cNvPicPr preferRelativeResize="0"/>
              <p:nvPr/>
            </p:nvPicPr>
            <p:blipFill>
              <a:blip r:embed="rId8">
                <a:alphaModFix/>
              </a:blip>
              <a:stretch>
                <a:fillRect/>
              </a:stretch>
            </p:blipFill>
            <p:spPr>
              <a:xfrm>
                <a:off x="8441300" y="1468500"/>
                <a:ext cx="18624" cy="18625"/>
              </a:xfrm>
              <a:prstGeom prst="rect">
                <a:avLst/>
              </a:prstGeom>
              <a:noFill/>
              <a:ln>
                <a:noFill/>
              </a:ln>
            </p:spPr>
          </p:pic>
          <p:pic>
            <p:nvPicPr>
              <p:cNvPr id="1774" name="Google Shape;1774;p31"/>
              <p:cNvPicPr preferRelativeResize="0"/>
              <p:nvPr/>
            </p:nvPicPr>
            <p:blipFill>
              <a:blip r:embed="rId8">
                <a:alphaModFix/>
              </a:blip>
              <a:stretch>
                <a:fillRect/>
              </a:stretch>
            </p:blipFill>
            <p:spPr>
              <a:xfrm>
                <a:off x="8397525" y="1532483"/>
                <a:ext cx="30474" cy="30475"/>
              </a:xfrm>
              <a:prstGeom prst="rect">
                <a:avLst/>
              </a:prstGeom>
              <a:noFill/>
              <a:ln>
                <a:noFill/>
              </a:ln>
            </p:spPr>
          </p:pic>
          <p:pic>
            <p:nvPicPr>
              <p:cNvPr id="1775" name="Google Shape;1775;p31"/>
              <p:cNvPicPr preferRelativeResize="0"/>
              <p:nvPr/>
            </p:nvPicPr>
            <p:blipFill>
              <a:blip r:embed="rId8">
                <a:alphaModFix/>
              </a:blip>
              <a:stretch>
                <a:fillRect/>
              </a:stretch>
            </p:blipFill>
            <p:spPr>
              <a:xfrm>
                <a:off x="8428000" y="1556775"/>
                <a:ext cx="74150" cy="74100"/>
              </a:xfrm>
              <a:prstGeom prst="rect">
                <a:avLst/>
              </a:prstGeom>
              <a:noFill/>
              <a:ln>
                <a:noFill/>
              </a:ln>
            </p:spPr>
          </p:pic>
        </p:grpSp>
        <p:pic>
          <p:nvPicPr>
            <p:cNvPr id="1776" name="Google Shape;1776;p31"/>
            <p:cNvPicPr preferRelativeResize="0"/>
            <p:nvPr/>
          </p:nvPicPr>
          <p:blipFill>
            <a:blip r:embed="rId5">
              <a:alphaModFix/>
            </a:blip>
            <a:stretch>
              <a:fillRect/>
            </a:stretch>
          </p:blipFill>
          <p:spPr>
            <a:xfrm flipH="1">
              <a:off x="2156723" y="4680650"/>
              <a:ext cx="695174" cy="579000"/>
            </a:xfrm>
            <a:prstGeom prst="rect">
              <a:avLst/>
            </a:prstGeom>
            <a:noFill/>
            <a:ln>
              <a:noFill/>
            </a:ln>
          </p:spPr>
        </p:pic>
        <p:pic>
          <p:nvPicPr>
            <p:cNvPr id="1777" name="Google Shape;1777;p31"/>
            <p:cNvPicPr preferRelativeResize="0"/>
            <p:nvPr/>
          </p:nvPicPr>
          <p:blipFill>
            <a:blip r:embed="rId7">
              <a:alphaModFix/>
            </a:blip>
            <a:stretch>
              <a:fillRect/>
            </a:stretch>
          </p:blipFill>
          <p:spPr>
            <a:xfrm rot="598674" flipH="1">
              <a:off x="3669285" y="4845166"/>
              <a:ext cx="2900524" cy="1754773"/>
            </a:xfrm>
            <a:prstGeom prst="rect">
              <a:avLst/>
            </a:prstGeom>
            <a:noFill/>
            <a:ln>
              <a:noFill/>
            </a:ln>
          </p:spPr>
        </p:pic>
        <p:pic>
          <p:nvPicPr>
            <p:cNvPr id="1778" name="Google Shape;1778;p31"/>
            <p:cNvPicPr preferRelativeResize="0"/>
            <p:nvPr/>
          </p:nvPicPr>
          <p:blipFill>
            <a:blip r:embed="rId7">
              <a:alphaModFix/>
            </a:blip>
            <a:stretch>
              <a:fillRect/>
            </a:stretch>
          </p:blipFill>
          <p:spPr>
            <a:xfrm rot="-2214208" flipH="1">
              <a:off x="2070070" y="-19290"/>
              <a:ext cx="879305" cy="531976"/>
            </a:xfrm>
            <a:prstGeom prst="rect">
              <a:avLst/>
            </a:prstGeom>
            <a:noFill/>
            <a:ln>
              <a:noFill/>
            </a:ln>
          </p:spPr>
        </p:pic>
        <p:pic>
          <p:nvPicPr>
            <p:cNvPr id="1779" name="Google Shape;1779;p31"/>
            <p:cNvPicPr preferRelativeResize="0"/>
            <p:nvPr/>
          </p:nvPicPr>
          <p:blipFill>
            <a:blip r:embed="rId7">
              <a:alphaModFix/>
            </a:blip>
            <a:stretch>
              <a:fillRect/>
            </a:stretch>
          </p:blipFill>
          <p:spPr>
            <a:xfrm rot="-9900921" flipH="1">
              <a:off x="3089962" y="-38446"/>
              <a:ext cx="648197" cy="392143"/>
            </a:xfrm>
            <a:prstGeom prst="rect">
              <a:avLst/>
            </a:prstGeom>
            <a:noFill/>
            <a:ln>
              <a:noFill/>
            </a:ln>
          </p:spPr>
        </p:pic>
        <p:pic>
          <p:nvPicPr>
            <p:cNvPr id="1780" name="Google Shape;1780;p31"/>
            <p:cNvPicPr preferRelativeResize="0"/>
            <p:nvPr/>
          </p:nvPicPr>
          <p:blipFill>
            <a:blip r:embed="rId7">
              <a:alphaModFix/>
            </a:blip>
            <a:stretch>
              <a:fillRect/>
            </a:stretch>
          </p:blipFill>
          <p:spPr>
            <a:xfrm rot="-2553553" flipH="1">
              <a:off x="4393160" y="-1225709"/>
              <a:ext cx="2900523" cy="1754775"/>
            </a:xfrm>
            <a:prstGeom prst="rect">
              <a:avLst/>
            </a:prstGeom>
            <a:noFill/>
            <a:ln>
              <a:noFill/>
            </a:ln>
          </p:spPr>
        </p:pic>
        <p:pic>
          <p:nvPicPr>
            <p:cNvPr id="1781" name="Google Shape;1781;p31"/>
            <p:cNvPicPr preferRelativeResize="0"/>
            <p:nvPr/>
          </p:nvPicPr>
          <p:blipFill>
            <a:blip r:embed="rId7">
              <a:alphaModFix/>
            </a:blip>
            <a:stretch>
              <a:fillRect/>
            </a:stretch>
          </p:blipFill>
          <p:spPr>
            <a:xfrm rot="-10399180" flipH="1">
              <a:off x="7656068" y="-650236"/>
              <a:ext cx="2418808" cy="1463318"/>
            </a:xfrm>
            <a:prstGeom prst="rect">
              <a:avLst/>
            </a:prstGeom>
            <a:noFill/>
            <a:ln>
              <a:noFill/>
            </a:ln>
          </p:spPr>
        </p:pic>
        <p:pic>
          <p:nvPicPr>
            <p:cNvPr id="1782" name="Google Shape;1782;p31"/>
            <p:cNvPicPr preferRelativeResize="0"/>
            <p:nvPr/>
          </p:nvPicPr>
          <p:blipFill>
            <a:blip r:embed="rId5">
              <a:alphaModFix/>
            </a:blip>
            <a:stretch>
              <a:fillRect/>
            </a:stretch>
          </p:blipFill>
          <p:spPr>
            <a:xfrm flipH="1">
              <a:off x="1321001" y="4935325"/>
              <a:ext cx="432272" cy="360000"/>
            </a:xfrm>
            <a:prstGeom prst="rect">
              <a:avLst/>
            </a:prstGeom>
            <a:noFill/>
            <a:ln>
              <a:noFill/>
            </a:ln>
          </p:spPr>
        </p:pic>
        <p:pic>
          <p:nvPicPr>
            <p:cNvPr id="1783" name="Google Shape;1783;p31"/>
            <p:cNvPicPr preferRelativeResize="0"/>
            <p:nvPr/>
          </p:nvPicPr>
          <p:blipFill>
            <a:blip r:embed="rId8">
              <a:alphaModFix/>
            </a:blip>
            <a:stretch>
              <a:fillRect/>
            </a:stretch>
          </p:blipFill>
          <p:spPr>
            <a:xfrm flipH="1">
              <a:off x="120021" y="3728725"/>
              <a:ext cx="215416" cy="215250"/>
            </a:xfrm>
            <a:prstGeom prst="rect">
              <a:avLst/>
            </a:prstGeom>
            <a:noFill/>
            <a:ln>
              <a:noFill/>
            </a:ln>
          </p:spPr>
        </p:pic>
        <p:pic>
          <p:nvPicPr>
            <p:cNvPr id="1784" name="Google Shape;1784;p31"/>
            <p:cNvPicPr preferRelativeResize="0"/>
            <p:nvPr/>
          </p:nvPicPr>
          <p:blipFill>
            <a:blip r:embed="rId8">
              <a:alphaModFix/>
            </a:blip>
            <a:stretch>
              <a:fillRect/>
            </a:stretch>
          </p:blipFill>
          <p:spPr>
            <a:xfrm flipH="1">
              <a:off x="-3504" y="1204475"/>
              <a:ext cx="215416" cy="215250"/>
            </a:xfrm>
            <a:prstGeom prst="rect">
              <a:avLst/>
            </a:prstGeom>
            <a:noFill/>
            <a:ln>
              <a:noFill/>
            </a:ln>
          </p:spPr>
        </p:pic>
        <p:pic>
          <p:nvPicPr>
            <p:cNvPr id="1785" name="Google Shape;1785;p31"/>
            <p:cNvPicPr preferRelativeResize="0"/>
            <p:nvPr/>
          </p:nvPicPr>
          <p:blipFill>
            <a:blip r:embed="rId8">
              <a:alphaModFix/>
            </a:blip>
            <a:stretch>
              <a:fillRect/>
            </a:stretch>
          </p:blipFill>
          <p:spPr>
            <a:xfrm flipH="1">
              <a:off x="318596" y="93375"/>
              <a:ext cx="215416" cy="215250"/>
            </a:xfrm>
            <a:prstGeom prst="rect">
              <a:avLst/>
            </a:prstGeom>
            <a:noFill/>
            <a:ln>
              <a:noFill/>
            </a:ln>
          </p:spPr>
        </p:pic>
        <p:pic>
          <p:nvPicPr>
            <p:cNvPr id="1786" name="Google Shape;1786;p31"/>
            <p:cNvPicPr preferRelativeResize="0"/>
            <p:nvPr/>
          </p:nvPicPr>
          <p:blipFill>
            <a:blip r:embed="rId7">
              <a:alphaModFix/>
            </a:blip>
            <a:stretch>
              <a:fillRect/>
            </a:stretch>
          </p:blipFill>
          <p:spPr>
            <a:xfrm rot="10800000" flipH="1">
              <a:off x="7674235" y="4680641"/>
              <a:ext cx="2900526" cy="175477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800"/>
              <a:buFont typeface="Fugaz One"/>
              <a:buNone/>
              <a:defRPr sz="3800" b="1">
                <a:solidFill>
                  <a:schemeClr val="accent2"/>
                </a:solidFill>
                <a:latin typeface="Fugaz One"/>
                <a:ea typeface="Fugaz One"/>
                <a:cs typeface="Fugaz One"/>
                <a:sym typeface="Fugaz One"/>
              </a:defRPr>
            </a:lvl1pPr>
            <a:lvl2pPr lvl="1"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2pPr>
            <a:lvl3pPr lvl="2"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3pPr>
            <a:lvl4pPr lvl="3"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4pPr>
            <a:lvl5pPr lvl="4"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5pPr>
            <a:lvl6pPr lvl="5"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6pPr>
            <a:lvl7pPr lvl="6"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7pPr>
            <a:lvl8pPr lvl="7"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8pPr>
            <a:lvl9pPr lvl="8" rtl="0">
              <a:spcBef>
                <a:spcPts val="0"/>
              </a:spcBef>
              <a:spcAft>
                <a:spcPts val="0"/>
              </a:spcAft>
              <a:buClr>
                <a:schemeClr val="accent1"/>
              </a:buClr>
              <a:buSzPts val="3500"/>
              <a:buFont typeface="Lato"/>
              <a:buNone/>
              <a:defRPr sz="3500">
                <a:solidFill>
                  <a:schemeClr val="accent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1pPr>
            <a:lvl2pPr marL="914400" lvl="1"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2pPr>
            <a:lvl3pPr marL="1371600" lvl="2"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3pPr>
            <a:lvl4pPr marL="1828800" lvl="3"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4pPr>
            <a:lvl5pPr marL="2286000" lvl="4"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5pPr>
            <a:lvl6pPr marL="2743200" lvl="5"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6pPr>
            <a:lvl7pPr marL="3200400" lvl="6"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7pPr>
            <a:lvl8pPr marL="3657600" lvl="7" indent="-330200" rtl="0">
              <a:lnSpc>
                <a:spcPct val="115000"/>
              </a:lnSpc>
              <a:spcBef>
                <a:spcPts val="1600"/>
              </a:spcBef>
              <a:spcAft>
                <a:spcPts val="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8pPr>
            <a:lvl9pPr marL="4114800" lvl="8" indent="-330200" rtl="0">
              <a:lnSpc>
                <a:spcPct val="115000"/>
              </a:lnSpc>
              <a:spcBef>
                <a:spcPts val="1600"/>
              </a:spcBef>
              <a:spcAft>
                <a:spcPts val="1600"/>
              </a:spcAft>
              <a:buClr>
                <a:schemeClr val="accent2"/>
              </a:buClr>
              <a:buSzPts val="1600"/>
              <a:buFont typeface="Raleway Medium"/>
              <a:buChar char="■"/>
              <a:defRPr sz="1600">
                <a:solidFill>
                  <a:schemeClr val="accent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76" r:id="rId6"/>
    <p:sldLayoutId id="214748367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hemeOverride" Target="../theme/themeOverride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7" name="Rectangle 6">
            <a:extLst>
              <a:ext uri="{FF2B5EF4-FFF2-40B4-BE49-F238E27FC236}">
                <a16:creationId xmlns:a16="http://schemas.microsoft.com/office/drawing/2014/main" id="{2175055C-1C43-115B-BA95-B4C7E2123EE9}"/>
              </a:ext>
            </a:extLst>
          </p:cNvPr>
          <p:cNvSpPr/>
          <p:nvPr/>
        </p:nvSpPr>
        <p:spPr>
          <a:xfrm>
            <a:off x="1005840" y="3735256"/>
            <a:ext cx="7520940" cy="140824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797" name="Google Shape;1797;p35"/>
          <p:cNvSpPr txBox="1">
            <a:spLocks noGrp="1"/>
          </p:cNvSpPr>
          <p:nvPr>
            <p:ph type="ctrTitle"/>
          </p:nvPr>
        </p:nvSpPr>
        <p:spPr>
          <a:xfrm>
            <a:off x="1005840" y="2870485"/>
            <a:ext cx="7749540" cy="1368558"/>
          </a:xfrm>
          <a:prstGeom prst="rect">
            <a:avLst/>
          </a:prstGeom>
        </p:spPr>
        <p:txBody>
          <a:bodyPr spcFirstLastPara="1" wrap="square" lIns="0" tIns="91425" rIns="0" bIns="91425" anchor="ctr" anchorCtr="0">
            <a:noAutofit/>
          </a:bodyPr>
          <a:lstStyle/>
          <a:p>
            <a:pPr lvl="0" rtl="0">
              <a:spcBef>
                <a:spcPts val="0"/>
              </a:spcBef>
              <a:spcAft>
                <a:spcPts val="0"/>
              </a:spcAft>
            </a:pPr>
            <a:br>
              <a:rPr lang="en-IN" sz="3800" dirty="0">
                <a:solidFill>
                  <a:schemeClr val="accent2"/>
                </a:solidFill>
              </a:rPr>
            </a:br>
            <a:br>
              <a:rPr lang="en-IN" sz="3800" dirty="0">
                <a:solidFill>
                  <a:schemeClr val="accent2"/>
                </a:solidFill>
              </a:rPr>
            </a:br>
            <a:r>
              <a:rPr lang="en-IN" sz="1600" dirty="0">
                <a:solidFill>
                  <a:schemeClr val="accent6"/>
                </a:solidFill>
              </a:rPr>
              <a:t>Presented by : K D Manoj Kumar</a:t>
            </a:r>
            <a:br>
              <a:rPr lang="en-IN" sz="2400" dirty="0"/>
            </a:br>
            <a:endParaRPr lang="en-IN" sz="2400" dirty="0"/>
          </a:p>
        </p:txBody>
      </p:sp>
      <p:sp>
        <p:nvSpPr>
          <p:cNvPr id="1798" name="Google Shape;1798;p35"/>
          <p:cNvSpPr txBox="1">
            <a:spLocks noGrp="1"/>
          </p:cNvSpPr>
          <p:nvPr>
            <p:ph type="subTitle" idx="1"/>
          </p:nvPr>
        </p:nvSpPr>
        <p:spPr>
          <a:xfrm>
            <a:off x="3139440" y="4358640"/>
            <a:ext cx="5189220" cy="54864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IN" sz="2800" dirty="0"/>
              <a:t>Resume Project challenge #6</a:t>
            </a:r>
            <a:endParaRPr sz="2800" dirty="0"/>
          </a:p>
        </p:txBody>
      </p:sp>
      <p:pic>
        <p:nvPicPr>
          <p:cNvPr id="8" name="Picture 7">
            <a:extLst>
              <a:ext uri="{FF2B5EF4-FFF2-40B4-BE49-F238E27FC236}">
                <a16:creationId xmlns:a16="http://schemas.microsoft.com/office/drawing/2014/main" id="{6CFB9634-B9B1-1126-72EE-BDBAEBAE9E0F}"/>
              </a:ext>
            </a:extLst>
          </p:cNvPr>
          <p:cNvPicPr>
            <a:picLocks noChangeAspect="1"/>
          </p:cNvPicPr>
          <p:nvPr/>
        </p:nvPicPr>
        <p:blipFill>
          <a:blip r:embed="rId3"/>
          <a:stretch>
            <a:fillRect/>
          </a:stretch>
        </p:blipFill>
        <p:spPr>
          <a:xfrm>
            <a:off x="2197052" y="4096243"/>
            <a:ext cx="963438" cy="963438"/>
          </a:xfrm>
          <a:prstGeom prst="rect">
            <a:avLst/>
          </a:prstGeom>
        </p:spPr>
      </p:pic>
      <p:sp>
        <p:nvSpPr>
          <p:cNvPr id="10" name="TextBox 9">
            <a:extLst>
              <a:ext uri="{FF2B5EF4-FFF2-40B4-BE49-F238E27FC236}">
                <a16:creationId xmlns:a16="http://schemas.microsoft.com/office/drawing/2014/main" id="{454101CE-8652-3C5F-834F-9AFB026489D0}"/>
              </a:ext>
            </a:extLst>
          </p:cNvPr>
          <p:cNvSpPr txBox="1"/>
          <p:nvPr/>
        </p:nvSpPr>
        <p:spPr>
          <a:xfrm>
            <a:off x="1005840" y="1244023"/>
            <a:ext cx="7322820" cy="2431435"/>
          </a:xfrm>
          <a:prstGeom prst="rect">
            <a:avLst/>
          </a:prstGeom>
          <a:noFill/>
        </p:spPr>
        <p:txBody>
          <a:bodyPr wrap="square">
            <a:spAutoFit/>
          </a:bodyPr>
          <a:lstStyle/>
          <a:p>
            <a:pPr algn="ctr"/>
            <a:r>
              <a:rPr lang="en-US" sz="3800" b="1" dirty="0">
                <a:solidFill>
                  <a:schemeClr val="accent2"/>
                </a:solidFill>
                <a:latin typeface="Fugaz One"/>
                <a:sym typeface="Fugaz One"/>
              </a:rPr>
              <a:t>Cracking the Code:</a:t>
            </a:r>
          </a:p>
          <a:p>
            <a:pPr algn="ctr"/>
            <a:r>
              <a:rPr lang="en-US" sz="3800" b="1" dirty="0">
                <a:solidFill>
                  <a:schemeClr val="accent2"/>
                </a:solidFill>
                <a:latin typeface="Fugaz One"/>
                <a:sym typeface="Fugaz One"/>
              </a:rPr>
              <a:t> </a:t>
            </a:r>
            <a:r>
              <a:rPr lang="en-US" sz="3800" b="1" dirty="0" err="1">
                <a:solidFill>
                  <a:schemeClr val="accent2"/>
                </a:solidFill>
                <a:latin typeface="Fugaz One"/>
                <a:sym typeface="Fugaz One"/>
              </a:rPr>
              <a:t>CodeX's</a:t>
            </a:r>
            <a:r>
              <a:rPr lang="en-US" sz="3800" b="1" dirty="0">
                <a:solidFill>
                  <a:schemeClr val="accent2"/>
                </a:solidFill>
                <a:latin typeface="Fugaz One"/>
                <a:sym typeface="Fugaz One"/>
              </a:rPr>
              <a:t> Strategy to Conquer the Indian Energy Drink Market</a:t>
            </a:r>
            <a:endParaRPr lang="en-IN" sz="3800" b="1" dirty="0">
              <a:solidFill>
                <a:schemeClr val="accent2"/>
              </a:solidFill>
              <a:latin typeface="Fugaz One"/>
              <a:sym typeface="Fugaz One"/>
            </a:endParaRPr>
          </a:p>
        </p:txBody>
      </p:sp>
    </p:spTree>
  </p:cSld>
  <p:clrMapOvr>
    <a:masterClrMapping/>
  </p:clrMapOvr>
  <mc:AlternateContent xmlns:mc="http://schemas.openxmlformats.org/markup-compatibility/2006" xmlns:p14="http://schemas.microsoft.com/office/powerpoint/2010/main">
    <mc:Choice Requires="p14">
      <p:transition p14:dur="0" advTm="13399"/>
    </mc:Choice>
    <mc:Fallback xmlns="">
      <p:transition advTm="133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78" name="Google Shape;1878;p39"/>
          <p:cNvSpPr txBox="1">
            <a:spLocks noGrp="1"/>
          </p:cNvSpPr>
          <p:nvPr>
            <p:ph type="title"/>
          </p:nvPr>
        </p:nvSpPr>
        <p:spPr>
          <a:xfrm>
            <a:off x="862991" y="323808"/>
            <a:ext cx="7702550" cy="644525"/>
          </a:xfrm>
        </p:spPr>
        <p:txBody>
          <a:bodyPr spcFirstLastPara="1" wrap="square" lIns="0" tIns="91425" rIns="0" bIns="91425" anchor="ctr" anchorCtr="0">
            <a:noAutofit/>
          </a:bodyPr>
          <a:lstStyle/>
          <a:p>
            <a:r>
              <a:rPr lang="en-IN" dirty="0"/>
              <a:t>Demographic Insights</a:t>
            </a:r>
          </a:p>
        </p:txBody>
      </p:sp>
      <p:sp>
        <p:nvSpPr>
          <p:cNvPr id="2" name="TextBox 1">
            <a:extLst>
              <a:ext uri="{FF2B5EF4-FFF2-40B4-BE49-F238E27FC236}">
                <a16:creationId xmlns:a16="http://schemas.microsoft.com/office/drawing/2014/main" id="{579EC2C6-684F-96FE-FB70-FAF0E6C8FC37}"/>
              </a:ext>
            </a:extLst>
          </p:cNvPr>
          <p:cNvSpPr txBox="1"/>
          <p:nvPr/>
        </p:nvSpPr>
        <p:spPr>
          <a:xfrm>
            <a:off x="1085850" y="859398"/>
            <a:ext cx="6172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Raleway Medium" pitchFamily="2" charset="0"/>
                <a:cs typeface="Arial"/>
                <a:sym typeface="Arial"/>
              </a:rPr>
              <a:t>Which type of marketing reaches the most Youth (15-30) ? </a:t>
            </a:r>
            <a:endParaRPr kumimoji="0" lang="en-IN" sz="2000" b="0" i="0" u="none" strike="noStrike" kern="0" cap="none" spc="0" normalizeH="0" baseline="0" noProof="0" dirty="0">
              <a:ln>
                <a:noFill/>
              </a:ln>
              <a:solidFill>
                <a:srgbClr val="FFFFFF"/>
              </a:solidFill>
              <a:effectLst/>
              <a:uLnTx/>
              <a:uFillTx/>
              <a:latin typeface="Raleway Medium" pitchFamily="2" charset="0"/>
              <a:cs typeface="Arial"/>
              <a:sym typeface="Arial"/>
            </a:endParaRPr>
          </a:p>
        </p:txBody>
      </p:sp>
      <p:pic>
        <p:nvPicPr>
          <p:cNvPr id="5" name="Picture 4">
            <a:extLst>
              <a:ext uri="{FF2B5EF4-FFF2-40B4-BE49-F238E27FC236}">
                <a16:creationId xmlns:a16="http://schemas.microsoft.com/office/drawing/2014/main" id="{CD14E12F-8542-97BF-945E-8AAA5B4AD8BD}"/>
              </a:ext>
            </a:extLst>
          </p:cNvPr>
          <p:cNvPicPr>
            <a:picLocks noChangeAspect="1"/>
          </p:cNvPicPr>
          <p:nvPr/>
        </p:nvPicPr>
        <p:blipFill>
          <a:blip r:embed="rId3"/>
          <a:stretch>
            <a:fillRect/>
          </a:stretch>
        </p:blipFill>
        <p:spPr>
          <a:xfrm>
            <a:off x="1085850" y="1672980"/>
            <a:ext cx="2399639" cy="15426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CC670AF5-0B4E-076F-CE46-B5231A7B40B3}"/>
              </a:ext>
            </a:extLst>
          </p:cNvPr>
          <p:cNvPicPr>
            <a:picLocks noChangeAspect="1"/>
          </p:cNvPicPr>
          <p:nvPr/>
        </p:nvPicPr>
        <p:blipFill>
          <a:blip r:embed="rId4"/>
          <a:stretch>
            <a:fillRect/>
          </a:stretch>
        </p:blipFill>
        <p:spPr>
          <a:xfrm>
            <a:off x="4792980" y="1304781"/>
            <a:ext cx="3514054" cy="189045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3331025E-99F3-0309-EDD1-D788B0C6913D}"/>
              </a:ext>
            </a:extLst>
          </p:cNvPr>
          <p:cNvSpPr txBox="1"/>
          <p:nvPr/>
        </p:nvSpPr>
        <p:spPr>
          <a:xfrm>
            <a:off x="1953312" y="3961239"/>
            <a:ext cx="6612229"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a:t>
            </a:r>
            <a:r>
              <a:rPr lang="en-US" dirty="0">
                <a:solidFill>
                  <a:schemeClr val="accent6"/>
                </a:solidFill>
                <a:latin typeface="Raleway Medium" pitchFamily="2" charset="0"/>
              </a:rPr>
              <a:t>: </a:t>
            </a:r>
            <a:r>
              <a:rPr lang="en-US" b="0" i="0" dirty="0">
                <a:solidFill>
                  <a:schemeClr val="accent6"/>
                </a:solidFill>
                <a:effectLst/>
                <a:latin typeface="Raleway Medium" pitchFamily="2" charset="0"/>
              </a:rPr>
              <a:t>Online ads and TV commercials are the most effective marketing channels for reaching the youth (15-30) segment.</a:t>
            </a:r>
            <a:endParaRPr lang="en-IN" dirty="0"/>
          </a:p>
        </p:txBody>
      </p:sp>
      <p:pic>
        <p:nvPicPr>
          <p:cNvPr id="12" name="Graphic 11" descr="Arrow: Slight curve with solid fill">
            <a:extLst>
              <a:ext uri="{FF2B5EF4-FFF2-40B4-BE49-F238E27FC236}">
                <a16:creationId xmlns:a16="http://schemas.microsoft.com/office/drawing/2014/main" id="{CC31ACC1-87DA-A55A-824E-FD0979F288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9866" y="2053344"/>
            <a:ext cx="914400" cy="914400"/>
          </a:xfrm>
          <a:prstGeom prst="rect">
            <a:avLst/>
          </a:prstGeom>
          <a:ln>
            <a:noFill/>
          </a:ln>
          <a:effectLst>
            <a:outerShdw blurRad="107950" dist="12700" dir="5400000" algn="ctr">
              <a:srgbClr val="000000"/>
            </a:outerShdw>
          </a:effectLst>
        </p:spPr>
      </p:pic>
      <p:sp>
        <p:nvSpPr>
          <p:cNvPr id="13" name="TextBox 12">
            <a:extLst>
              <a:ext uri="{FF2B5EF4-FFF2-40B4-BE49-F238E27FC236}">
                <a16:creationId xmlns:a16="http://schemas.microsoft.com/office/drawing/2014/main" id="{1EC34AFF-2927-097A-9362-C0B8A8561A2B}"/>
              </a:ext>
            </a:extLst>
          </p:cNvPr>
          <p:cNvSpPr txBox="1"/>
          <p:nvPr/>
        </p:nvSpPr>
        <p:spPr>
          <a:xfrm>
            <a:off x="3078480" y="3215626"/>
            <a:ext cx="5158740" cy="523220"/>
          </a:xfrm>
          <a:prstGeom prst="rect">
            <a:avLst/>
          </a:prstGeom>
          <a:noFill/>
        </p:spPr>
        <p:txBody>
          <a:bodyPr wrap="square" rtlCol="0">
            <a:spAutoFit/>
          </a:bodyPr>
          <a:lstStyle/>
          <a:p>
            <a:r>
              <a:rPr lang="en-IN" dirty="0">
                <a:solidFill>
                  <a:schemeClr val="accent6"/>
                </a:solidFill>
                <a:latin typeface="Raleway Medium" pitchFamily="2" charset="0"/>
              </a:rPr>
              <a:t>Filtered the visual as well as analysis tools with age-group between 15 – 30,</a:t>
            </a:r>
          </a:p>
        </p:txBody>
      </p:sp>
      <p:sp>
        <p:nvSpPr>
          <p:cNvPr id="3" name="Arrow: Left 2">
            <a:extLst>
              <a:ext uri="{FF2B5EF4-FFF2-40B4-BE49-F238E27FC236}">
                <a16:creationId xmlns:a16="http://schemas.microsoft.com/office/drawing/2014/main" id="{254C98B7-2BB2-B208-5CD8-9F9AAC60A23E}"/>
              </a:ext>
            </a:extLst>
          </p:cNvPr>
          <p:cNvSpPr/>
          <p:nvPr/>
        </p:nvSpPr>
        <p:spPr>
          <a:xfrm>
            <a:off x="5494462" y="1334708"/>
            <a:ext cx="860582" cy="3384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51209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30AC8-DEF6-D232-3BED-02178506C63C}"/>
              </a:ext>
            </a:extLst>
          </p:cNvPr>
          <p:cNvPicPr>
            <a:picLocks noChangeAspect="1"/>
          </p:cNvPicPr>
          <p:nvPr/>
        </p:nvPicPr>
        <p:blipFill>
          <a:blip r:embed="rId2"/>
          <a:stretch>
            <a:fillRect/>
          </a:stretch>
        </p:blipFill>
        <p:spPr>
          <a:xfrm>
            <a:off x="4063099" y="1194145"/>
            <a:ext cx="4495465" cy="2293620"/>
          </a:xfrm>
          <a:prstGeom prst="rect">
            <a:avLst/>
          </a:prstGeom>
        </p:spPr>
      </p:pic>
      <p:sp>
        <p:nvSpPr>
          <p:cNvPr id="2" name="Title 1">
            <a:extLst>
              <a:ext uri="{FF2B5EF4-FFF2-40B4-BE49-F238E27FC236}">
                <a16:creationId xmlns:a16="http://schemas.microsoft.com/office/drawing/2014/main" id="{6DE7A18A-64A5-342E-15F7-29D95D486730}"/>
              </a:ext>
            </a:extLst>
          </p:cNvPr>
          <p:cNvSpPr>
            <a:spLocks noGrp="1"/>
          </p:cNvSpPr>
          <p:nvPr>
            <p:ph type="title"/>
          </p:nvPr>
        </p:nvSpPr>
        <p:spPr>
          <a:xfrm>
            <a:off x="963840" y="223906"/>
            <a:ext cx="7704000" cy="644400"/>
          </a:xfrm>
        </p:spPr>
        <p:txBody>
          <a:bodyPr/>
          <a:lstStyle/>
          <a:p>
            <a:r>
              <a:rPr lang="en-IN" dirty="0"/>
              <a:t>Consumer Preferences </a:t>
            </a:r>
          </a:p>
        </p:txBody>
      </p:sp>
      <p:pic>
        <p:nvPicPr>
          <p:cNvPr id="9" name="Picture 8">
            <a:extLst>
              <a:ext uri="{FF2B5EF4-FFF2-40B4-BE49-F238E27FC236}">
                <a16:creationId xmlns:a16="http://schemas.microsoft.com/office/drawing/2014/main" id="{1AA22BE5-FC9B-B691-BBCF-22B49130AB1E}"/>
              </a:ext>
            </a:extLst>
          </p:cNvPr>
          <p:cNvPicPr>
            <a:picLocks noChangeAspect="1"/>
          </p:cNvPicPr>
          <p:nvPr/>
        </p:nvPicPr>
        <p:blipFill>
          <a:blip r:embed="rId3"/>
          <a:stretch>
            <a:fillRect/>
          </a:stretch>
        </p:blipFill>
        <p:spPr>
          <a:xfrm>
            <a:off x="824084" y="1700486"/>
            <a:ext cx="1858156" cy="1149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282E9602-612B-AC5A-9745-8D806EB22FF2}"/>
              </a:ext>
            </a:extLst>
          </p:cNvPr>
          <p:cNvSpPr txBox="1"/>
          <p:nvPr/>
        </p:nvSpPr>
        <p:spPr>
          <a:xfrm>
            <a:off x="646474" y="740166"/>
            <a:ext cx="7240226" cy="1015663"/>
          </a:xfrm>
          <a:prstGeom prst="rect">
            <a:avLst/>
          </a:prstGeom>
          <a:noFill/>
        </p:spPr>
        <p:txBody>
          <a:bodyPr wrap="square" rtlCol="0">
            <a:spAutoFit/>
          </a:bodyPr>
          <a:lstStyle/>
          <a:p>
            <a:pPr marL="139700" indent="0">
              <a:buNone/>
            </a:pPr>
            <a:r>
              <a:rPr lang="en-US" sz="2000" dirty="0">
                <a:solidFill>
                  <a:schemeClr val="accent6"/>
                </a:solidFill>
                <a:latin typeface="Raleway Medium" pitchFamily="2" charset="0"/>
              </a:rPr>
              <a:t>What are the preferred ingredients of energy drinks     among respondents?</a:t>
            </a:r>
          </a:p>
          <a:p>
            <a:endParaRPr lang="en-IN" sz="2000" dirty="0">
              <a:solidFill>
                <a:schemeClr val="accent6"/>
              </a:solidFill>
              <a:latin typeface="Raleway Medium" pitchFamily="2" charset="0"/>
            </a:endParaRPr>
          </a:p>
        </p:txBody>
      </p:sp>
      <p:sp>
        <p:nvSpPr>
          <p:cNvPr id="6" name="TextBox 5">
            <a:extLst>
              <a:ext uri="{FF2B5EF4-FFF2-40B4-BE49-F238E27FC236}">
                <a16:creationId xmlns:a16="http://schemas.microsoft.com/office/drawing/2014/main" id="{9D9914E9-CB25-4139-B3A5-FF914CB47D11}"/>
              </a:ext>
            </a:extLst>
          </p:cNvPr>
          <p:cNvSpPr txBox="1"/>
          <p:nvPr/>
        </p:nvSpPr>
        <p:spPr>
          <a:xfrm>
            <a:off x="1892188" y="3787781"/>
            <a:ext cx="6666376"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Caffeine, and vitamins are the top preferred ingredients among energy drink consumers.</a:t>
            </a:r>
            <a:endParaRPr lang="en-IN" dirty="0"/>
          </a:p>
        </p:txBody>
      </p:sp>
      <p:pic>
        <p:nvPicPr>
          <p:cNvPr id="8" name="Graphic 7" descr="Arrow: Slight curve with solid fill">
            <a:extLst>
              <a:ext uri="{FF2B5EF4-FFF2-40B4-BE49-F238E27FC236}">
                <a16:creationId xmlns:a16="http://schemas.microsoft.com/office/drawing/2014/main" id="{E1465BBD-74FE-BB33-B167-89132D337D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149" y="1893570"/>
            <a:ext cx="914400" cy="914400"/>
          </a:xfrm>
          <a:prstGeom prst="rect">
            <a:avLst/>
          </a:prstGeom>
          <a:ln>
            <a:noFill/>
          </a:ln>
          <a:effectLst>
            <a:outerShdw blurRad="107950" dist="12700" dir="5400000" algn="ctr">
              <a:srgbClr val="000000"/>
            </a:outerShdw>
          </a:effectLst>
        </p:spPr>
      </p:pic>
      <p:sp>
        <p:nvSpPr>
          <p:cNvPr id="10" name="Rectangle 9">
            <a:extLst>
              <a:ext uri="{FF2B5EF4-FFF2-40B4-BE49-F238E27FC236}">
                <a16:creationId xmlns:a16="http://schemas.microsoft.com/office/drawing/2014/main" id="{F55A0CC2-6151-7DF6-4924-BAAF810B100F}"/>
              </a:ext>
            </a:extLst>
          </p:cNvPr>
          <p:cNvSpPr/>
          <p:nvPr/>
        </p:nvSpPr>
        <p:spPr>
          <a:xfrm>
            <a:off x="4373880" y="1379220"/>
            <a:ext cx="4184684" cy="2667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A423855-B8DA-AD3E-92E4-A7A0CAF02916}"/>
              </a:ext>
            </a:extLst>
          </p:cNvPr>
          <p:cNvSpPr/>
          <p:nvPr/>
        </p:nvSpPr>
        <p:spPr>
          <a:xfrm>
            <a:off x="5615940" y="3154680"/>
            <a:ext cx="1882140" cy="23299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Arrow: Left 2">
            <a:extLst>
              <a:ext uri="{FF2B5EF4-FFF2-40B4-BE49-F238E27FC236}">
                <a16:creationId xmlns:a16="http://schemas.microsoft.com/office/drawing/2014/main" id="{D16AB857-9F22-DC58-4608-21FA4B69C601}"/>
              </a:ext>
            </a:extLst>
          </p:cNvPr>
          <p:cNvSpPr/>
          <p:nvPr/>
        </p:nvSpPr>
        <p:spPr>
          <a:xfrm>
            <a:off x="6835582" y="1694092"/>
            <a:ext cx="860582" cy="3384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654348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2103-5B80-72D2-DC80-8AA8D0DB8C6B}"/>
              </a:ext>
            </a:extLst>
          </p:cNvPr>
          <p:cNvSpPr>
            <a:spLocks noGrp="1"/>
          </p:cNvSpPr>
          <p:nvPr>
            <p:ph type="title"/>
          </p:nvPr>
        </p:nvSpPr>
        <p:spPr>
          <a:xfrm>
            <a:off x="720000" y="458166"/>
            <a:ext cx="7704000" cy="644400"/>
          </a:xfrm>
        </p:spPr>
        <p:txBody>
          <a:bodyPr/>
          <a:lstStyle/>
          <a:p>
            <a:r>
              <a:rPr lang="en-IN" dirty="0"/>
              <a:t>Consumer Preferences </a:t>
            </a:r>
          </a:p>
        </p:txBody>
      </p:sp>
      <p:sp>
        <p:nvSpPr>
          <p:cNvPr id="4" name="TextBox 3">
            <a:extLst>
              <a:ext uri="{FF2B5EF4-FFF2-40B4-BE49-F238E27FC236}">
                <a16:creationId xmlns:a16="http://schemas.microsoft.com/office/drawing/2014/main" id="{8B04F917-7111-4DA5-D057-A21B31F05C03}"/>
              </a:ext>
            </a:extLst>
          </p:cNvPr>
          <p:cNvSpPr txBox="1"/>
          <p:nvPr/>
        </p:nvSpPr>
        <p:spPr>
          <a:xfrm>
            <a:off x="810653" y="1033636"/>
            <a:ext cx="7094483" cy="923330"/>
          </a:xfrm>
          <a:prstGeom prst="rect">
            <a:avLst/>
          </a:prstGeom>
          <a:noFill/>
        </p:spPr>
        <p:txBody>
          <a:bodyPr wrap="square" rtlCol="0">
            <a:spAutoFit/>
          </a:bodyPr>
          <a:lstStyle/>
          <a:p>
            <a:pPr marL="139700" indent="0">
              <a:buNone/>
            </a:pPr>
            <a:r>
              <a:rPr lang="en-US" sz="2000" dirty="0">
                <a:solidFill>
                  <a:schemeClr val="accent6"/>
                </a:solidFill>
                <a:latin typeface="Raleway Medium" pitchFamily="2" charset="0"/>
              </a:rPr>
              <a:t>What packaging preferences do respondents have for energy drinks?</a:t>
            </a:r>
          </a:p>
          <a:p>
            <a:endParaRPr lang="en-IN" dirty="0">
              <a:solidFill>
                <a:schemeClr val="accent6"/>
              </a:solidFill>
            </a:endParaRPr>
          </a:p>
        </p:txBody>
      </p:sp>
      <p:pic>
        <p:nvPicPr>
          <p:cNvPr id="5" name="Picture 4">
            <a:extLst>
              <a:ext uri="{FF2B5EF4-FFF2-40B4-BE49-F238E27FC236}">
                <a16:creationId xmlns:a16="http://schemas.microsoft.com/office/drawing/2014/main" id="{3AFE4DEE-53BA-9828-9F15-029A89C1D0D5}"/>
              </a:ext>
            </a:extLst>
          </p:cNvPr>
          <p:cNvPicPr>
            <a:picLocks noChangeAspect="1"/>
          </p:cNvPicPr>
          <p:nvPr/>
        </p:nvPicPr>
        <p:blipFill>
          <a:blip r:embed="rId2"/>
          <a:stretch>
            <a:fillRect/>
          </a:stretch>
        </p:blipFill>
        <p:spPr>
          <a:xfrm>
            <a:off x="1056290" y="1956966"/>
            <a:ext cx="2457576" cy="10605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6F411611-8F55-AFCE-8113-7B42DFFCDCEE}"/>
              </a:ext>
            </a:extLst>
          </p:cNvPr>
          <p:cNvPicPr>
            <a:picLocks noChangeAspect="1"/>
          </p:cNvPicPr>
          <p:nvPr/>
        </p:nvPicPr>
        <p:blipFill>
          <a:blip r:embed="rId3"/>
          <a:stretch>
            <a:fillRect/>
          </a:stretch>
        </p:blipFill>
        <p:spPr>
          <a:xfrm>
            <a:off x="4420957" y="1476146"/>
            <a:ext cx="4003043" cy="2112579"/>
          </a:xfrm>
          <a:prstGeom prst="rect">
            <a:avLst/>
          </a:prstGeom>
        </p:spPr>
      </p:pic>
      <p:sp>
        <p:nvSpPr>
          <p:cNvPr id="7" name="TextBox 6">
            <a:extLst>
              <a:ext uri="{FF2B5EF4-FFF2-40B4-BE49-F238E27FC236}">
                <a16:creationId xmlns:a16="http://schemas.microsoft.com/office/drawing/2014/main" id="{9EB23614-47A0-AF29-2B16-FEF5AB7AB2E8}"/>
              </a:ext>
            </a:extLst>
          </p:cNvPr>
          <p:cNvSpPr txBox="1"/>
          <p:nvPr/>
        </p:nvSpPr>
        <p:spPr>
          <a:xfrm>
            <a:off x="2149324" y="3685435"/>
            <a:ext cx="6274676"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Respondents show a preference for compact and portable cans as their preferred packaging choice for energy drinks.</a:t>
            </a:r>
            <a:endParaRPr lang="en-IN" dirty="0"/>
          </a:p>
        </p:txBody>
      </p:sp>
      <p:pic>
        <p:nvPicPr>
          <p:cNvPr id="8" name="Graphic 7" descr="Arrow: Slight curve with solid fill">
            <a:extLst>
              <a:ext uri="{FF2B5EF4-FFF2-40B4-BE49-F238E27FC236}">
                <a16:creationId xmlns:a16="http://schemas.microsoft.com/office/drawing/2014/main" id="{B64A624D-FF73-72DD-9581-C60FDF919D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7685" y="2771035"/>
            <a:ext cx="914400" cy="914400"/>
          </a:xfrm>
          <a:prstGeom prst="rect">
            <a:avLst/>
          </a:prstGeom>
          <a:ln>
            <a:noFill/>
          </a:ln>
          <a:effectLst>
            <a:outerShdw blurRad="107950" dist="12700" dir="5400000" algn="ctr">
              <a:srgbClr val="000000"/>
            </a:outerShdw>
          </a:effectLst>
        </p:spPr>
      </p:pic>
      <p:sp>
        <p:nvSpPr>
          <p:cNvPr id="3" name="Arrow: Left 2">
            <a:extLst>
              <a:ext uri="{FF2B5EF4-FFF2-40B4-BE49-F238E27FC236}">
                <a16:creationId xmlns:a16="http://schemas.microsoft.com/office/drawing/2014/main" id="{B6E33992-AC32-5038-2DBD-DC9C56B8DA6A}"/>
              </a:ext>
            </a:extLst>
          </p:cNvPr>
          <p:cNvSpPr/>
          <p:nvPr/>
        </p:nvSpPr>
        <p:spPr>
          <a:xfrm>
            <a:off x="8464012" y="2018387"/>
            <a:ext cx="458860"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572396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C81F-E5B6-0566-D437-889C979A9CD3}"/>
              </a:ext>
            </a:extLst>
          </p:cNvPr>
          <p:cNvSpPr>
            <a:spLocks noGrp="1"/>
          </p:cNvSpPr>
          <p:nvPr>
            <p:ph type="title"/>
          </p:nvPr>
        </p:nvSpPr>
        <p:spPr/>
        <p:txBody>
          <a:bodyPr/>
          <a:lstStyle/>
          <a:p>
            <a:r>
              <a:rPr lang="en-IN" dirty="0"/>
              <a:t>Competition Analysis</a:t>
            </a:r>
          </a:p>
        </p:txBody>
      </p:sp>
      <p:pic>
        <p:nvPicPr>
          <p:cNvPr id="5" name="Picture 4">
            <a:extLst>
              <a:ext uri="{FF2B5EF4-FFF2-40B4-BE49-F238E27FC236}">
                <a16:creationId xmlns:a16="http://schemas.microsoft.com/office/drawing/2014/main" id="{2817D8C6-B09C-7FEF-5E57-10339D83B757}"/>
              </a:ext>
            </a:extLst>
          </p:cNvPr>
          <p:cNvPicPr>
            <a:picLocks noChangeAspect="1"/>
          </p:cNvPicPr>
          <p:nvPr/>
        </p:nvPicPr>
        <p:blipFill>
          <a:blip r:embed="rId3"/>
          <a:stretch>
            <a:fillRect/>
          </a:stretch>
        </p:blipFill>
        <p:spPr>
          <a:xfrm>
            <a:off x="967008" y="1576829"/>
            <a:ext cx="2465615" cy="13145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5A9E8AC7-D2EC-0ED3-5622-23A9CAED7EED}"/>
              </a:ext>
            </a:extLst>
          </p:cNvPr>
          <p:cNvPicPr>
            <a:picLocks noChangeAspect="1"/>
          </p:cNvPicPr>
          <p:nvPr/>
        </p:nvPicPr>
        <p:blipFill>
          <a:blip r:embed="rId4"/>
          <a:stretch>
            <a:fillRect/>
          </a:stretch>
        </p:blipFill>
        <p:spPr>
          <a:xfrm>
            <a:off x="4366260" y="1458268"/>
            <a:ext cx="3604992" cy="1963111"/>
          </a:xfrm>
          <a:prstGeom prst="rect">
            <a:avLst/>
          </a:prstGeom>
        </p:spPr>
      </p:pic>
      <p:sp>
        <p:nvSpPr>
          <p:cNvPr id="8" name="TextBox 7">
            <a:extLst>
              <a:ext uri="{FF2B5EF4-FFF2-40B4-BE49-F238E27FC236}">
                <a16:creationId xmlns:a16="http://schemas.microsoft.com/office/drawing/2014/main" id="{F55B6F91-EC5B-978E-7DFF-DBACB9624FC5}"/>
              </a:ext>
            </a:extLst>
          </p:cNvPr>
          <p:cNvSpPr txBox="1"/>
          <p:nvPr/>
        </p:nvSpPr>
        <p:spPr>
          <a:xfrm>
            <a:off x="624108" y="1046066"/>
            <a:ext cx="7117080" cy="615553"/>
          </a:xfrm>
          <a:prstGeom prst="rect">
            <a:avLst/>
          </a:prstGeom>
          <a:noFill/>
        </p:spPr>
        <p:txBody>
          <a:bodyPr wrap="square" rtlCol="0">
            <a:spAutoFit/>
          </a:bodyPr>
          <a:lstStyle/>
          <a:p>
            <a:r>
              <a:rPr lang="en-US" sz="2000" dirty="0">
                <a:solidFill>
                  <a:schemeClr val="accent6"/>
                </a:solidFill>
                <a:latin typeface="Raleway Medium" pitchFamily="2" charset="0"/>
              </a:rPr>
              <a:t> Who are the current market leaders?</a:t>
            </a:r>
          </a:p>
          <a:p>
            <a:endParaRPr lang="en-IN" dirty="0">
              <a:solidFill>
                <a:schemeClr val="accent6"/>
              </a:solidFill>
            </a:endParaRPr>
          </a:p>
        </p:txBody>
      </p:sp>
      <p:sp>
        <p:nvSpPr>
          <p:cNvPr id="10" name="TextBox 9">
            <a:extLst>
              <a:ext uri="{FF2B5EF4-FFF2-40B4-BE49-F238E27FC236}">
                <a16:creationId xmlns:a16="http://schemas.microsoft.com/office/drawing/2014/main" id="{91512EE4-675C-1D1D-A85B-6A9AC63B9711}"/>
              </a:ext>
            </a:extLst>
          </p:cNvPr>
          <p:cNvSpPr txBox="1"/>
          <p:nvPr/>
        </p:nvSpPr>
        <p:spPr>
          <a:xfrm>
            <a:off x="2795808" y="3695247"/>
            <a:ext cx="6348192"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Cola </a:t>
            </a:r>
            <a:r>
              <a:rPr lang="en-US" dirty="0" err="1">
                <a:solidFill>
                  <a:schemeClr val="accent6"/>
                </a:solidFill>
                <a:latin typeface="Raleway Medium" pitchFamily="2" charset="0"/>
              </a:rPr>
              <a:t>Coka</a:t>
            </a:r>
            <a:r>
              <a:rPr lang="en-US" dirty="0">
                <a:solidFill>
                  <a:schemeClr val="accent6"/>
                </a:solidFill>
                <a:latin typeface="Raleway Medium" pitchFamily="2" charset="0"/>
              </a:rPr>
              <a:t>, </a:t>
            </a:r>
            <a:r>
              <a:rPr lang="en-US" dirty="0" err="1">
                <a:solidFill>
                  <a:schemeClr val="accent6"/>
                </a:solidFill>
                <a:latin typeface="Raleway Medium" pitchFamily="2" charset="0"/>
              </a:rPr>
              <a:t>Bepsi</a:t>
            </a:r>
            <a:r>
              <a:rPr lang="en-US" dirty="0">
                <a:solidFill>
                  <a:schemeClr val="accent6"/>
                </a:solidFill>
                <a:latin typeface="Raleway Medium" pitchFamily="2" charset="0"/>
              </a:rPr>
              <a:t>, and Gangster are the top market leaders in the energy drink industry.</a:t>
            </a:r>
            <a:endParaRPr lang="en-IN" dirty="0"/>
          </a:p>
        </p:txBody>
      </p:sp>
      <p:pic>
        <p:nvPicPr>
          <p:cNvPr id="12" name="Graphic 11" descr="Arrow: Slight curve with solid fill">
            <a:extLst>
              <a:ext uri="{FF2B5EF4-FFF2-40B4-BE49-F238E27FC236}">
                <a16:creationId xmlns:a16="http://schemas.microsoft.com/office/drawing/2014/main" id="{66F27EE8-E275-6D48-4DA1-2C1F63C0FC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6704" y="2729415"/>
            <a:ext cx="914400" cy="914400"/>
          </a:xfrm>
          <a:prstGeom prst="rect">
            <a:avLst/>
          </a:prstGeom>
          <a:ln>
            <a:noFill/>
          </a:ln>
          <a:effectLst>
            <a:outerShdw blurRad="107950" dist="12700" dir="5400000" algn="ctr">
              <a:srgbClr val="000000"/>
            </a:outerShdw>
          </a:effectLst>
        </p:spPr>
      </p:pic>
      <p:sp>
        <p:nvSpPr>
          <p:cNvPr id="3" name="Arrow: Left 2">
            <a:extLst>
              <a:ext uri="{FF2B5EF4-FFF2-40B4-BE49-F238E27FC236}">
                <a16:creationId xmlns:a16="http://schemas.microsoft.com/office/drawing/2014/main" id="{FE55A5B2-4B5C-5C3F-38BF-6F2E3FCA5D94}"/>
              </a:ext>
            </a:extLst>
          </p:cNvPr>
          <p:cNvSpPr/>
          <p:nvPr/>
        </p:nvSpPr>
        <p:spPr>
          <a:xfrm>
            <a:off x="7971252" y="2117624"/>
            <a:ext cx="1047398" cy="644399"/>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1008174"/>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5EFF-E444-62B0-DB70-05B69E9AC5D2}"/>
              </a:ext>
            </a:extLst>
          </p:cNvPr>
          <p:cNvSpPr>
            <a:spLocks noGrp="1"/>
          </p:cNvSpPr>
          <p:nvPr>
            <p:ph type="title"/>
          </p:nvPr>
        </p:nvSpPr>
        <p:spPr>
          <a:xfrm>
            <a:off x="720000" y="390227"/>
            <a:ext cx="7704000" cy="644400"/>
          </a:xfrm>
        </p:spPr>
        <p:txBody>
          <a:bodyPr/>
          <a:lstStyle/>
          <a:p>
            <a:r>
              <a:rPr lang="en-IN" dirty="0">
                <a:solidFill>
                  <a:schemeClr val="accent6"/>
                </a:solidFill>
              </a:rPr>
              <a:t>Competition Analysis</a:t>
            </a:r>
          </a:p>
        </p:txBody>
      </p:sp>
      <p:pic>
        <p:nvPicPr>
          <p:cNvPr id="3" name="Picture 2">
            <a:extLst>
              <a:ext uri="{FF2B5EF4-FFF2-40B4-BE49-F238E27FC236}">
                <a16:creationId xmlns:a16="http://schemas.microsoft.com/office/drawing/2014/main" id="{EC0A4481-800B-6021-E342-C663CF5EB6A7}"/>
              </a:ext>
            </a:extLst>
          </p:cNvPr>
          <p:cNvPicPr>
            <a:picLocks noChangeAspect="1"/>
          </p:cNvPicPr>
          <p:nvPr/>
        </p:nvPicPr>
        <p:blipFill>
          <a:blip r:embed="rId2"/>
          <a:stretch>
            <a:fillRect/>
          </a:stretch>
        </p:blipFill>
        <p:spPr>
          <a:xfrm>
            <a:off x="1176283" y="1744318"/>
            <a:ext cx="2375022" cy="1028753"/>
          </a:xfrm>
          <a:prstGeom prst="rect">
            <a:avLst/>
          </a:prstGeom>
        </p:spPr>
      </p:pic>
      <p:pic>
        <p:nvPicPr>
          <p:cNvPr id="4" name="Picture 3">
            <a:extLst>
              <a:ext uri="{FF2B5EF4-FFF2-40B4-BE49-F238E27FC236}">
                <a16:creationId xmlns:a16="http://schemas.microsoft.com/office/drawing/2014/main" id="{9B7C4620-4023-C970-E89E-C2EF53D86E03}"/>
              </a:ext>
            </a:extLst>
          </p:cNvPr>
          <p:cNvPicPr>
            <a:picLocks noChangeAspect="1"/>
          </p:cNvPicPr>
          <p:nvPr/>
        </p:nvPicPr>
        <p:blipFill>
          <a:blip r:embed="rId3"/>
          <a:stretch>
            <a:fillRect/>
          </a:stretch>
        </p:blipFill>
        <p:spPr>
          <a:xfrm>
            <a:off x="5046213" y="1268593"/>
            <a:ext cx="3035625" cy="2244366"/>
          </a:xfrm>
          <a:prstGeom prst="rect">
            <a:avLst/>
          </a:prstGeom>
        </p:spPr>
      </p:pic>
      <p:sp>
        <p:nvSpPr>
          <p:cNvPr id="6" name="TextBox 5">
            <a:extLst>
              <a:ext uri="{FF2B5EF4-FFF2-40B4-BE49-F238E27FC236}">
                <a16:creationId xmlns:a16="http://schemas.microsoft.com/office/drawing/2014/main" id="{6D199F18-D680-AB4F-474D-802A1DFB8409}"/>
              </a:ext>
            </a:extLst>
          </p:cNvPr>
          <p:cNvSpPr txBox="1"/>
          <p:nvPr/>
        </p:nvSpPr>
        <p:spPr>
          <a:xfrm>
            <a:off x="641172" y="712427"/>
            <a:ext cx="6949924" cy="923330"/>
          </a:xfrm>
          <a:prstGeom prst="rect">
            <a:avLst/>
          </a:prstGeom>
          <a:noFill/>
        </p:spPr>
        <p:txBody>
          <a:bodyPr wrap="square" rtlCol="0">
            <a:spAutoFit/>
          </a:bodyPr>
          <a:lstStyle/>
          <a:p>
            <a:pPr marL="139700" indent="0">
              <a:buNone/>
            </a:pPr>
            <a:endParaRPr lang="en-US" dirty="0">
              <a:solidFill>
                <a:schemeClr val="accent6"/>
              </a:solidFill>
            </a:endParaRPr>
          </a:p>
          <a:p>
            <a:pPr marL="139700" indent="0">
              <a:buNone/>
            </a:pPr>
            <a:r>
              <a:rPr lang="en-US" sz="2000" dirty="0">
                <a:solidFill>
                  <a:schemeClr val="accent6"/>
                </a:solidFill>
                <a:latin typeface="Raleway Medium" pitchFamily="2" charset="0"/>
              </a:rPr>
              <a:t> What are the primary reasons consumers </a:t>
            </a:r>
            <a:br>
              <a:rPr lang="en-US" sz="2000" dirty="0">
                <a:solidFill>
                  <a:schemeClr val="accent6"/>
                </a:solidFill>
                <a:latin typeface="Raleway Medium" pitchFamily="2" charset="0"/>
              </a:rPr>
            </a:br>
            <a:r>
              <a:rPr lang="en-US" sz="2000" dirty="0">
                <a:solidFill>
                  <a:schemeClr val="accent6"/>
                </a:solidFill>
                <a:latin typeface="Raleway Medium" pitchFamily="2" charset="0"/>
              </a:rPr>
              <a:t>    prefer those brands over ours?</a:t>
            </a:r>
          </a:p>
        </p:txBody>
      </p:sp>
      <p:sp>
        <p:nvSpPr>
          <p:cNvPr id="7" name="TextBox 6">
            <a:extLst>
              <a:ext uri="{FF2B5EF4-FFF2-40B4-BE49-F238E27FC236}">
                <a16:creationId xmlns:a16="http://schemas.microsoft.com/office/drawing/2014/main" id="{B3CD9128-652E-F80D-FB69-DC6E5B8BA563}"/>
              </a:ext>
            </a:extLst>
          </p:cNvPr>
          <p:cNvSpPr txBox="1"/>
          <p:nvPr/>
        </p:nvSpPr>
        <p:spPr>
          <a:xfrm>
            <a:off x="2278117" y="3365238"/>
            <a:ext cx="6865883"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Brand reputation plays a key role so we need to put an extra effort in order to establish reputation in the Indian market.</a:t>
            </a:r>
            <a:endParaRPr lang="en-IN" dirty="0">
              <a:solidFill>
                <a:schemeClr val="accent6"/>
              </a:solidFill>
              <a:latin typeface="Raleway Medium" pitchFamily="2" charset="0"/>
            </a:endParaRPr>
          </a:p>
        </p:txBody>
      </p:sp>
      <p:pic>
        <p:nvPicPr>
          <p:cNvPr id="8" name="Graphic 7" descr="Arrow: Slight curve with solid fill">
            <a:extLst>
              <a:ext uri="{FF2B5EF4-FFF2-40B4-BE49-F238E27FC236}">
                <a16:creationId xmlns:a16="http://schemas.microsoft.com/office/drawing/2014/main" id="{09C6CB14-CBE0-11EE-8CF7-EEED47646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1559" y="2195695"/>
            <a:ext cx="914400" cy="914400"/>
          </a:xfrm>
          <a:prstGeom prst="rect">
            <a:avLst/>
          </a:prstGeom>
          <a:ln>
            <a:noFill/>
          </a:ln>
          <a:effectLst>
            <a:outerShdw blurRad="107950" dist="12700" dir="5400000" algn="ctr">
              <a:srgbClr val="000000"/>
            </a:outerShdw>
          </a:effectLst>
        </p:spPr>
      </p:pic>
      <p:sp>
        <p:nvSpPr>
          <p:cNvPr id="5" name="Arrow: Left 4">
            <a:extLst>
              <a:ext uri="{FF2B5EF4-FFF2-40B4-BE49-F238E27FC236}">
                <a16:creationId xmlns:a16="http://schemas.microsoft.com/office/drawing/2014/main" id="{DBA10F0B-F470-09A0-CB7A-D565073EEB0C}"/>
              </a:ext>
            </a:extLst>
          </p:cNvPr>
          <p:cNvSpPr/>
          <p:nvPr/>
        </p:nvSpPr>
        <p:spPr>
          <a:xfrm>
            <a:off x="8128442" y="1292941"/>
            <a:ext cx="591115" cy="451377"/>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1675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1F55-B4A1-0D57-8A95-8D3A92214B0A}"/>
              </a:ext>
            </a:extLst>
          </p:cNvPr>
          <p:cNvSpPr>
            <a:spLocks noGrp="1"/>
          </p:cNvSpPr>
          <p:nvPr>
            <p:ph type="title"/>
          </p:nvPr>
        </p:nvSpPr>
        <p:spPr>
          <a:xfrm>
            <a:off x="720000" y="175260"/>
            <a:ext cx="7704000" cy="1009140"/>
          </a:xfrm>
        </p:spPr>
        <p:txBody>
          <a:bodyPr/>
          <a:lstStyle/>
          <a:p>
            <a:r>
              <a:rPr lang="en-IN" dirty="0">
                <a:effectLst/>
                <a:latin typeface="Fugaz One" panose="020B0604020202020204" charset="0"/>
                <a:ea typeface="Calibri" panose="020F0502020204030204" pitchFamily="34" charset="0"/>
                <a:cs typeface="Times New Roman" panose="02020603050405020304" pitchFamily="18" charset="0"/>
              </a:rPr>
              <a:t>Effective Marketing Channels and Brand Awareness"</a:t>
            </a:r>
            <a:endParaRPr lang="en-IN" dirty="0">
              <a:latin typeface="Fugaz One" panose="020B0604020202020204" charset="0"/>
            </a:endParaRPr>
          </a:p>
        </p:txBody>
      </p:sp>
      <p:pic>
        <p:nvPicPr>
          <p:cNvPr id="5" name="Picture 4">
            <a:extLst>
              <a:ext uri="{FF2B5EF4-FFF2-40B4-BE49-F238E27FC236}">
                <a16:creationId xmlns:a16="http://schemas.microsoft.com/office/drawing/2014/main" id="{6930BC39-B918-22DB-B88D-6D413F298DDF}"/>
              </a:ext>
            </a:extLst>
          </p:cNvPr>
          <p:cNvPicPr>
            <a:picLocks noChangeAspect="1"/>
          </p:cNvPicPr>
          <p:nvPr/>
        </p:nvPicPr>
        <p:blipFill>
          <a:blip r:embed="rId2"/>
          <a:stretch>
            <a:fillRect/>
          </a:stretch>
        </p:blipFill>
        <p:spPr>
          <a:xfrm>
            <a:off x="5074920" y="1280160"/>
            <a:ext cx="3806968" cy="2519409"/>
          </a:xfrm>
          <a:prstGeom prst="rect">
            <a:avLst/>
          </a:prstGeom>
        </p:spPr>
      </p:pic>
      <p:sp>
        <p:nvSpPr>
          <p:cNvPr id="6" name="TextBox 5">
            <a:extLst>
              <a:ext uri="{FF2B5EF4-FFF2-40B4-BE49-F238E27FC236}">
                <a16:creationId xmlns:a16="http://schemas.microsoft.com/office/drawing/2014/main" id="{E452F936-5805-EAF4-6579-58874AEA9AB0}"/>
              </a:ext>
            </a:extLst>
          </p:cNvPr>
          <p:cNvSpPr txBox="1"/>
          <p:nvPr/>
        </p:nvSpPr>
        <p:spPr>
          <a:xfrm>
            <a:off x="1086157" y="1226162"/>
            <a:ext cx="4510352" cy="923330"/>
          </a:xfrm>
          <a:prstGeom prst="rect">
            <a:avLst/>
          </a:prstGeom>
          <a:noFill/>
        </p:spPr>
        <p:txBody>
          <a:bodyPr wrap="square" rtlCol="0">
            <a:spAutoFit/>
          </a:bodyPr>
          <a:lstStyle/>
          <a:p>
            <a:r>
              <a:rPr lang="en-US" sz="2000" dirty="0">
                <a:solidFill>
                  <a:schemeClr val="accent6"/>
                </a:solidFill>
                <a:latin typeface="Raleway Medium" pitchFamily="2" charset="0"/>
              </a:rPr>
              <a:t>Which marketing channel can be used to reach more customers?</a:t>
            </a:r>
          </a:p>
          <a:p>
            <a:endParaRPr lang="en-IN" dirty="0">
              <a:solidFill>
                <a:schemeClr val="accent6"/>
              </a:solidFill>
              <a:latin typeface="Raleway Medium" pitchFamily="2" charset="0"/>
            </a:endParaRPr>
          </a:p>
        </p:txBody>
      </p:sp>
      <p:pic>
        <p:nvPicPr>
          <p:cNvPr id="10" name="Picture 9">
            <a:extLst>
              <a:ext uri="{FF2B5EF4-FFF2-40B4-BE49-F238E27FC236}">
                <a16:creationId xmlns:a16="http://schemas.microsoft.com/office/drawing/2014/main" id="{5E4F61AD-27DE-5313-C6F3-CA838106EEA8}"/>
              </a:ext>
            </a:extLst>
          </p:cNvPr>
          <p:cNvPicPr>
            <a:picLocks noChangeAspect="1"/>
          </p:cNvPicPr>
          <p:nvPr/>
        </p:nvPicPr>
        <p:blipFill>
          <a:blip r:embed="rId3"/>
          <a:stretch>
            <a:fillRect/>
          </a:stretch>
        </p:blipFill>
        <p:spPr>
          <a:xfrm>
            <a:off x="1717287" y="1998788"/>
            <a:ext cx="1987652" cy="11113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Graphic 10" descr="Arrow: Slight curve with solid fill">
            <a:extLst>
              <a:ext uri="{FF2B5EF4-FFF2-40B4-BE49-F238E27FC236}">
                <a16:creationId xmlns:a16="http://schemas.microsoft.com/office/drawing/2014/main" id="{E73DCDE2-894D-C11B-52AC-E576BB893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2669" y="2885169"/>
            <a:ext cx="914400" cy="914400"/>
          </a:xfrm>
          <a:prstGeom prst="rect">
            <a:avLst/>
          </a:prstGeom>
          <a:ln>
            <a:noFill/>
          </a:ln>
          <a:effectLst>
            <a:outerShdw blurRad="107950" dist="12700" dir="5400000" algn="ctr">
              <a:srgbClr val="000000"/>
            </a:outerShdw>
          </a:effectLst>
        </p:spPr>
      </p:pic>
      <p:sp>
        <p:nvSpPr>
          <p:cNvPr id="12" name="TextBox 11">
            <a:extLst>
              <a:ext uri="{FF2B5EF4-FFF2-40B4-BE49-F238E27FC236}">
                <a16:creationId xmlns:a16="http://schemas.microsoft.com/office/drawing/2014/main" id="{487260A6-29CE-D035-480A-F32CC05517E6}"/>
              </a:ext>
            </a:extLst>
          </p:cNvPr>
          <p:cNvSpPr txBox="1"/>
          <p:nvPr/>
        </p:nvSpPr>
        <p:spPr>
          <a:xfrm>
            <a:off x="3032760" y="3882721"/>
            <a:ext cx="5303520" cy="830997"/>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Online ads (40.2%) have the highest reach among the customers followed by TV commercials (26.88%) ,an effective channel for reaching wide audience.</a:t>
            </a:r>
            <a:endParaRPr lang="en-IN" dirty="0">
              <a:solidFill>
                <a:schemeClr val="accent6"/>
              </a:solidFill>
              <a:latin typeface="Raleway Medium" pitchFamily="2" charset="0"/>
            </a:endParaRPr>
          </a:p>
        </p:txBody>
      </p:sp>
      <p:sp>
        <p:nvSpPr>
          <p:cNvPr id="3" name="Arrow: Left 2">
            <a:extLst>
              <a:ext uri="{FF2B5EF4-FFF2-40B4-BE49-F238E27FC236}">
                <a16:creationId xmlns:a16="http://schemas.microsoft.com/office/drawing/2014/main" id="{ECFC96DE-0C1F-D134-7D64-30E1DDE3FBF3}"/>
              </a:ext>
            </a:extLst>
          </p:cNvPr>
          <p:cNvSpPr/>
          <p:nvPr/>
        </p:nvSpPr>
        <p:spPr>
          <a:xfrm>
            <a:off x="6035482" y="1280160"/>
            <a:ext cx="860582" cy="3384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42287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98CA-ACA1-F7A9-8FA5-4D76707C7EBB}"/>
              </a:ext>
            </a:extLst>
          </p:cNvPr>
          <p:cNvSpPr>
            <a:spLocks noGrp="1"/>
          </p:cNvSpPr>
          <p:nvPr>
            <p:ph type="title"/>
          </p:nvPr>
        </p:nvSpPr>
        <p:spPr>
          <a:xfrm>
            <a:off x="720000" y="370490"/>
            <a:ext cx="7704000" cy="813910"/>
          </a:xfrm>
        </p:spPr>
        <p:txBody>
          <a:bodyPr/>
          <a:lstStyle/>
          <a:p>
            <a:r>
              <a:rPr lang="en-IN" dirty="0">
                <a:effectLst/>
                <a:latin typeface="Fugaz One" panose="020B0604020202020204" charset="0"/>
                <a:ea typeface="Calibri" panose="020F0502020204030204" pitchFamily="34" charset="0"/>
                <a:cs typeface="Times New Roman" panose="02020603050405020304" pitchFamily="18" charset="0"/>
              </a:rPr>
              <a:t>Effective Marketing Channels and Brand Awareness"</a:t>
            </a:r>
            <a:endParaRPr lang="en-IN" dirty="0"/>
          </a:p>
        </p:txBody>
      </p:sp>
      <p:pic>
        <p:nvPicPr>
          <p:cNvPr id="5" name="Picture 4">
            <a:extLst>
              <a:ext uri="{FF2B5EF4-FFF2-40B4-BE49-F238E27FC236}">
                <a16:creationId xmlns:a16="http://schemas.microsoft.com/office/drawing/2014/main" id="{A93B4E18-34DD-979E-2A5E-988AB68D164A}"/>
              </a:ext>
            </a:extLst>
          </p:cNvPr>
          <p:cNvPicPr>
            <a:picLocks noChangeAspect="1"/>
          </p:cNvPicPr>
          <p:nvPr/>
        </p:nvPicPr>
        <p:blipFill>
          <a:blip r:embed="rId2"/>
          <a:stretch>
            <a:fillRect/>
          </a:stretch>
        </p:blipFill>
        <p:spPr>
          <a:xfrm>
            <a:off x="1070010" y="2191824"/>
            <a:ext cx="2857647" cy="1162110"/>
          </a:xfrm>
          <a:prstGeom prst="rect">
            <a:avLst/>
          </a:prstGeom>
        </p:spPr>
      </p:pic>
      <p:sp>
        <p:nvSpPr>
          <p:cNvPr id="6" name="TextBox 5">
            <a:extLst>
              <a:ext uri="{FF2B5EF4-FFF2-40B4-BE49-F238E27FC236}">
                <a16:creationId xmlns:a16="http://schemas.microsoft.com/office/drawing/2014/main" id="{4971131B-54AF-E5F1-10C0-DABFDDEC77EC}"/>
              </a:ext>
            </a:extLst>
          </p:cNvPr>
          <p:cNvSpPr txBox="1"/>
          <p:nvPr/>
        </p:nvSpPr>
        <p:spPr>
          <a:xfrm>
            <a:off x="975564" y="1239579"/>
            <a:ext cx="7916188" cy="707886"/>
          </a:xfrm>
          <a:prstGeom prst="rect">
            <a:avLst/>
          </a:prstGeom>
          <a:noFill/>
        </p:spPr>
        <p:txBody>
          <a:bodyPr wrap="square" rtlCol="0">
            <a:spAutoFit/>
          </a:bodyPr>
          <a:lstStyle/>
          <a:p>
            <a:r>
              <a:rPr lang="en-US" sz="2000" dirty="0">
                <a:solidFill>
                  <a:schemeClr val="accent6"/>
                </a:solidFill>
                <a:latin typeface="Raleway Medium" pitchFamily="2" charset="0"/>
              </a:rPr>
              <a:t>How effective are different marketing strategies and channels in reaching our customers?</a:t>
            </a:r>
            <a:endParaRPr lang="en-IN" sz="2000" dirty="0">
              <a:solidFill>
                <a:schemeClr val="accent6"/>
              </a:solidFill>
              <a:latin typeface="Raleway Medium" pitchFamily="2" charset="0"/>
            </a:endParaRPr>
          </a:p>
        </p:txBody>
      </p:sp>
      <p:pic>
        <p:nvPicPr>
          <p:cNvPr id="8" name="Picture 7">
            <a:extLst>
              <a:ext uri="{FF2B5EF4-FFF2-40B4-BE49-F238E27FC236}">
                <a16:creationId xmlns:a16="http://schemas.microsoft.com/office/drawing/2014/main" id="{DA75AF49-214B-4AF8-999B-BC9FEC1154D8}"/>
              </a:ext>
            </a:extLst>
          </p:cNvPr>
          <p:cNvPicPr>
            <a:picLocks noChangeAspect="1"/>
          </p:cNvPicPr>
          <p:nvPr/>
        </p:nvPicPr>
        <p:blipFill>
          <a:blip r:embed="rId3"/>
          <a:stretch>
            <a:fillRect/>
          </a:stretch>
        </p:blipFill>
        <p:spPr>
          <a:xfrm>
            <a:off x="4832575" y="1641796"/>
            <a:ext cx="3241415" cy="1859907"/>
          </a:xfrm>
          <a:prstGeom prst="rect">
            <a:avLst/>
          </a:prstGeom>
        </p:spPr>
      </p:pic>
      <p:sp>
        <p:nvSpPr>
          <p:cNvPr id="9" name="TextBox 8">
            <a:extLst>
              <a:ext uri="{FF2B5EF4-FFF2-40B4-BE49-F238E27FC236}">
                <a16:creationId xmlns:a16="http://schemas.microsoft.com/office/drawing/2014/main" id="{677B0915-9399-9E2B-7533-6481F490B922}"/>
              </a:ext>
            </a:extLst>
          </p:cNvPr>
          <p:cNvSpPr txBox="1"/>
          <p:nvPr/>
        </p:nvSpPr>
        <p:spPr>
          <a:xfrm>
            <a:off x="2940269" y="3501703"/>
            <a:ext cx="5133721" cy="1477328"/>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As we can see, 200 people found out about our product through online advertisements, and 112 customers did so through TV advertising. As a result, these two channels need to be given priority, and we also need to pay close attention to other marketing channels.</a:t>
            </a:r>
          </a:p>
          <a:p>
            <a:endParaRPr lang="en-IN" dirty="0"/>
          </a:p>
        </p:txBody>
      </p:sp>
      <p:pic>
        <p:nvPicPr>
          <p:cNvPr id="10" name="Graphic 9" descr="Arrow: Slight curve with solid fill">
            <a:extLst>
              <a:ext uri="{FF2B5EF4-FFF2-40B4-BE49-F238E27FC236}">
                <a16:creationId xmlns:a16="http://schemas.microsoft.com/office/drawing/2014/main" id="{6673D5D7-D1FE-D947-BB94-A518A98D6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9258" y="2608856"/>
            <a:ext cx="914400" cy="914400"/>
          </a:xfrm>
          <a:prstGeom prst="rect">
            <a:avLst/>
          </a:prstGeom>
          <a:ln>
            <a:noFill/>
          </a:ln>
          <a:effectLst>
            <a:outerShdw blurRad="107950" dist="12700" dir="5400000" algn="ctr">
              <a:srgbClr val="000000"/>
            </a:outerShdw>
          </a:effectLst>
        </p:spPr>
      </p:pic>
      <p:sp>
        <p:nvSpPr>
          <p:cNvPr id="3" name="Arrow: Left 2">
            <a:extLst>
              <a:ext uri="{FF2B5EF4-FFF2-40B4-BE49-F238E27FC236}">
                <a16:creationId xmlns:a16="http://schemas.microsoft.com/office/drawing/2014/main" id="{ABA84519-549E-2700-94EC-5EC75BE98C2B}"/>
              </a:ext>
            </a:extLst>
          </p:cNvPr>
          <p:cNvSpPr/>
          <p:nvPr/>
        </p:nvSpPr>
        <p:spPr>
          <a:xfrm>
            <a:off x="5734590" y="1575842"/>
            <a:ext cx="860582" cy="468212"/>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01794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B071-ECED-0637-5235-BF543F55EAF4}"/>
              </a:ext>
            </a:extLst>
          </p:cNvPr>
          <p:cNvSpPr>
            <a:spLocks noGrp="1"/>
          </p:cNvSpPr>
          <p:nvPr>
            <p:ph type="title"/>
          </p:nvPr>
        </p:nvSpPr>
        <p:spPr/>
        <p:txBody>
          <a:bodyPr/>
          <a:lstStyle/>
          <a:p>
            <a:r>
              <a:rPr lang="en-IN" dirty="0">
                <a:effectLst/>
                <a:latin typeface="Fugaz One" panose="020B0604020202020204" charset="0"/>
                <a:ea typeface="Calibri" panose="020F0502020204030204" pitchFamily="34" charset="0"/>
                <a:cs typeface="Times New Roman" panose="02020603050405020304" pitchFamily="18" charset="0"/>
              </a:rPr>
              <a:t>Brand Penetration</a:t>
            </a:r>
            <a:endParaRPr lang="en-IN" dirty="0">
              <a:latin typeface="Fugaz One" panose="020B0604020202020204" charset="0"/>
            </a:endParaRPr>
          </a:p>
        </p:txBody>
      </p:sp>
      <p:sp>
        <p:nvSpPr>
          <p:cNvPr id="3" name="Text Placeholder 2">
            <a:extLst>
              <a:ext uri="{FF2B5EF4-FFF2-40B4-BE49-F238E27FC236}">
                <a16:creationId xmlns:a16="http://schemas.microsoft.com/office/drawing/2014/main" id="{A4E5B15D-B70D-EC3C-86D9-BA65DA1AEE6E}"/>
              </a:ext>
            </a:extLst>
          </p:cNvPr>
          <p:cNvSpPr>
            <a:spLocks noGrp="1"/>
          </p:cNvSpPr>
          <p:nvPr>
            <p:ph type="body" idx="1"/>
          </p:nvPr>
        </p:nvSpPr>
        <p:spPr/>
        <p:txBody>
          <a:bodyPr/>
          <a:lstStyle/>
          <a:p>
            <a:endParaRPr lang="en-US" dirty="0"/>
          </a:p>
          <a:p>
            <a:endParaRPr lang="en-US" dirty="0"/>
          </a:p>
          <a:p>
            <a:endParaRPr lang="en-US" dirty="0"/>
          </a:p>
          <a:p>
            <a:pPr marL="139700" indent="0">
              <a:buNone/>
            </a:pPr>
            <a:endParaRPr lang="en-US" dirty="0"/>
          </a:p>
          <a:p>
            <a:pPr marL="13970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39700" indent="0">
              <a:buNone/>
            </a:pPr>
            <a:endParaRPr lang="en-US" dirty="0"/>
          </a:p>
        </p:txBody>
      </p:sp>
      <p:pic>
        <p:nvPicPr>
          <p:cNvPr id="5" name="Picture 4">
            <a:extLst>
              <a:ext uri="{FF2B5EF4-FFF2-40B4-BE49-F238E27FC236}">
                <a16:creationId xmlns:a16="http://schemas.microsoft.com/office/drawing/2014/main" id="{B43F1724-4F1C-6648-6DB0-4B98B30338F1}"/>
              </a:ext>
            </a:extLst>
          </p:cNvPr>
          <p:cNvPicPr>
            <a:picLocks noChangeAspect="1"/>
          </p:cNvPicPr>
          <p:nvPr/>
        </p:nvPicPr>
        <p:blipFill>
          <a:blip r:embed="rId2"/>
          <a:stretch>
            <a:fillRect/>
          </a:stretch>
        </p:blipFill>
        <p:spPr>
          <a:xfrm>
            <a:off x="4895921" y="1845503"/>
            <a:ext cx="2368586" cy="1369860"/>
          </a:xfrm>
          <a:prstGeom prst="rect">
            <a:avLst/>
          </a:prstGeom>
        </p:spPr>
      </p:pic>
      <p:pic>
        <p:nvPicPr>
          <p:cNvPr id="7" name="Picture 6">
            <a:extLst>
              <a:ext uri="{FF2B5EF4-FFF2-40B4-BE49-F238E27FC236}">
                <a16:creationId xmlns:a16="http://schemas.microsoft.com/office/drawing/2014/main" id="{B85D4DCA-47E7-9C4F-66A3-A7962BAE5F27}"/>
              </a:ext>
            </a:extLst>
          </p:cNvPr>
          <p:cNvPicPr>
            <a:picLocks noChangeAspect="1"/>
          </p:cNvPicPr>
          <p:nvPr/>
        </p:nvPicPr>
        <p:blipFill>
          <a:blip r:embed="rId3"/>
          <a:stretch>
            <a:fillRect/>
          </a:stretch>
        </p:blipFill>
        <p:spPr>
          <a:xfrm>
            <a:off x="2373350" y="1978467"/>
            <a:ext cx="1186565" cy="593283"/>
          </a:xfrm>
          <a:prstGeom prst="rect">
            <a:avLst/>
          </a:prstGeom>
        </p:spPr>
      </p:pic>
      <p:sp>
        <p:nvSpPr>
          <p:cNvPr id="4" name="TextBox 3">
            <a:extLst>
              <a:ext uri="{FF2B5EF4-FFF2-40B4-BE49-F238E27FC236}">
                <a16:creationId xmlns:a16="http://schemas.microsoft.com/office/drawing/2014/main" id="{01549C84-70A1-9668-E068-B756492AF86C}"/>
              </a:ext>
            </a:extLst>
          </p:cNvPr>
          <p:cNvSpPr txBox="1"/>
          <p:nvPr/>
        </p:nvSpPr>
        <p:spPr>
          <a:xfrm>
            <a:off x="815340" y="1386840"/>
            <a:ext cx="6743700" cy="707886"/>
          </a:xfrm>
          <a:prstGeom prst="rect">
            <a:avLst/>
          </a:prstGeom>
          <a:noFill/>
        </p:spPr>
        <p:txBody>
          <a:bodyPr wrap="square" rtlCol="0">
            <a:spAutoFit/>
          </a:bodyPr>
          <a:lstStyle/>
          <a:p>
            <a:r>
              <a:rPr lang="en-US" sz="2000" dirty="0">
                <a:solidFill>
                  <a:schemeClr val="accent6"/>
                </a:solidFill>
                <a:latin typeface="Raleway Medium" pitchFamily="2" charset="0"/>
              </a:rPr>
              <a:t>What do people think about our brand? (overall rating) </a:t>
            </a:r>
          </a:p>
          <a:p>
            <a:endParaRPr lang="en-IN" sz="2000" dirty="0">
              <a:solidFill>
                <a:schemeClr val="accent6"/>
              </a:solidFill>
              <a:latin typeface="Raleway Medium" pitchFamily="2" charset="0"/>
            </a:endParaRPr>
          </a:p>
        </p:txBody>
      </p:sp>
      <p:sp>
        <p:nvSpPr>
          <p:cNvPr id="6" name="TextBox 5">
            <a:extLst>
              <a:ext uri="{FF2B5EF4-FFF2-40B4-BE49-F238E27FC236}">
                <a16:creationId xmlns:a16="http://schemas.microsoft.com/office/drawing/2014/main" id="{21BBF221-45A8-2A7F-E75A-D316D2824076}"/>
              </a:ext>
            </a:extLst>
          </p:cNvPr>
          <p:cNvSpPr txBox="1"/>
          <p:nvPr/>
        </p:nvSpPr>
        <p:spPr>
          <a:xfrm>
            <a:off x="2034540" y="3618923"/>
            <a:ext cx="6743700"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Our brand receives an overall rating of 3.27, indicating average customer perception and satisfaction.</a:t>
            </a:r>
            <a:endParaRPr lang="en-IN" dirty="0"/>
          </a:p>
        </p:txBody>
      </p:sp>
      <p:pic>
        <p:nvPicPr>
          <p:cNvPr id="8" name="Graphic 7" descr="Arrow: Slight curve with solid fill">
            <a:extLst>
              <a:ext uri="{FF2B5EF4-FFF2-40B4-BE49-F238E27FC236}">
                <a16:creationId xmlns:a16="http://schemas.microsoft.com/office/drawing/2014/main" id="{9ACC4513-E8C9-F4D1-085C-611B93FAF9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718" y="1941420"/>
            <a:ext cx="914400" cy="914400"/>
          </a:xfrm>
          <a:prstGeom prst="rect">
            <a:avLst/>
          </a:prstGeom>
          <a:ln>
            <a:noFill/>
          </a:ln>
          <a:effectLst>
            <a:outerShdw blurRad="107950" dist="12700" dir="5400000" algn="ctr">
              <a:srgbClr val="000000"/>
            </a:outerShdw>
          </a:effectLst>
        </p:spPr>
      </p:pic>
    </p:spTree>
    <p:extLst>
      <p:ext uri="{BB962C8B-B14F-4D97-AF65-F5344CB8AC3E}">
        <p14:creationId xmlns:p14="http://schemas.microsoft.com/office/powerpoint/2010/main" val="7188448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027A-EA17-BCE8-7098-410AFE32D1F0}"/>
              </a:ext>
            </a:extLst>
          </p:cNvPr>
          <p:cNvSpPr>
            <a:spLocks noGrp="1"/>
          </p:cNvSpPr>
          <p:nvPr>
            <p:ph type="title"/>
          </p:nvPr>
        </p:nvSpPr>
        <p:spPr>
          <a:xfrm>
            <a:off x="720000" y="445736"/>
            <a:ext cx="7704000" cy="644400"/>
          </a:xfrm>
        </p:spPr>
        <p:txBody>
          <a:bodyPr/>
          <a:lstStyle/>
          <a:p>
            <a:r>
              <a:rPr lang="en-IN" dirty="0">
                <a:latin typeface="Fugaz One" panose="020B0604020202020204" charset="0"/>
                <a:ea typeface="Calibri" panose="020F0502020204030204" pitchFamily="34" charset="0"/>
                <a:cs typeface="Times New Roman" panose="02020603050405020304" pitchFamily="18" charset="0"/>
              </a:rPr>
              <a:t>Brand</a:t>
            </a:r>
            <a:r>
              <a:rPr lang="en-IN" sz="400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latin typeface="Fugaz One" panose="020B0604020202020204" charset="0"/>
                <a:ea typeface="Calibri" panose="020F0502020204030204" pitchFamily="34" charset="0"/>
                <a:cs typeface="Times New Roman" panose="02020603050405020304" pitchFamily="18" charset="0"/>
              </a:rPr>
              <a:t>Penetration</a:t>
            </a:r>
          </a:p>
        </p:txBody>
      </p:sp>
      <p:sp>
        <p:nvSpPr>
          <p:cNvPr id="3" name="TextBox 2">
            <a:extLst>
              <a:ext uri="{FF2B5EF4-FFF2-40B4-BE49-F238E27FC236}">
                <a16:creationId xmlns:a16="http://schemas.microsoft.com/office/drawing/2014/main" id="{99D07B30-BA98-71E2-E8F4-FE2E61CCEECA}"/>
              </a:ext>
            </a:extLst>
          </p:cNvPr>
          <p:cNvSpPr txBox="1"/>
          <p:nvPr/>
        </p:nvSpPr>
        <p:spPr>
          <a:xfrm>
            <a:off x="827689" y="898634"/>
            <a:ext cx="5888421" cy="830997"/>
          </a:xfrm>
          <a:prstGeom prst="rect">
            <a:avLst/>
          </a:prstGeom>
          <a:noFill/>
        </p:spPr>
        <p:txBody>
          <a:bodyPr wrap="square" rtlCol="0">
            <a:spAutoFit/>
          </a:bodyPr>
          <a:lstStyle/>
          <a:p>
            <a:endParaRPr lang="en-US" dirty="0">
              <a:solidFill>
                <a:schemeClr val="accent6"/>
              </a:solidFill>
            </a:endParaRPr>
          </a:p>
          <a:p>
            <a:r>
              <a:rPr lang="en-US" sz="2000" dirty="0">
                <a:solidFill>
                  <a:schemeClr val="accent6"/>
                </a:solidFill>
                <a:latin typeface="Raleway Medium" pitchFamily="2" charset="0"/>
              </a:rPr>
              <a:t>Which cities do we need to focus more on?</a:t>
            </a:r>
          </a:p>
          <a:p>
            <a:endParaRPr lang="en-IN" dirty="0">
              <a:solidFill>
                <a:schemeClr val="accent6"/>
              </a:solidFill>
            </a:endParaRPr>
          </a:p>
        </p:txBody>
      </p:sp>
      <p:pic>
        <p:nvPicPr>
          <p:cNvPr id="4" name="Picture 3">
            <a:extLst>
              <a:ext uri="{FF2B5EF4-FFF2-40B4-BE49-F238E27FC236}">
                <a16:creationId xmlns:a16="http://schemas.microsoft.com/office/drawing/2014/main" id="{CA74EB68-B761-A3E6-FD8C-8BF42B53B355}"/>
              </a:ext>
            </a:extLst>
          </p:cNvPr>
          <p:cNvPicPr>
            <a:picLocks noChangeAspect="1"/>
          </p:cNvPicPr>
          <p:nvPr/>
        </p:nvPicPr>
        <p:blipFill>
          <a:blip r:embed="rId2"/>
          <a:stretch>
            <a:fillRect/>
          </a:stretch>
        </p:blipFill>
        <p:spPr>
          <a:xfrm>
            <a:off x="2196272" y="1488625"/>
            <a:ext cx="1472229" cy="1518236"/>
          </a:xfrm>
          <a:prstGeom prst="rect">
            <a:avLst/>
          </a:prstGeom>
        </p:spPr>
      </p:pic>
      <p:pic>
        <p:nvPicPr>
          <p:cNvPr id="5" name="Picture 4">
            <a:extLst>
              <a:ext uri="{FF2B5EF4-FFF2-40B4-BE49-F238E27FC236}">
                <a16:creationId xmlns:a16="http://schemas.microsoft.com/office/drawing/2014/main" id="{B9576949-77EE-FD20-D4BA-22DA15C880DF}"/>
              </a:ext>
            </a:extLst>
          </p:cNvPr>
          <p:cNvPicPr>
            <a:picLocks noChangeAspect="1"/>
          </p:cNvPicPr>
          <p:nvPr/>
        </p:nvPicPr>
        <p:blipFill>
          <a:blip r:embed="rId3"/>
          <a:stretch>
            <a:fillRect/>
          </a:stretch>
        </p:blipFill>
        <p:spPr>
          <a:xfrm>
            <a:off x="5344510" y="1543034"/>
            <a:ext cx="699591" cy="2315217"/>
          </a:xfrm>
          <a:prstGeom prst="rect">
            <a:avLst/>
          </a:prstGeom>
        </p:spPr>
      </p:pic>
      <p:pic>
        <p:nvPicPr>
          <p:cNvPr id="6" name="Picture 5">
            <a:extLst>
              <a:ext uri="{FF2B5EF4-FFF2-40B4-BE49-F238E27FC236}">
                <a16:creationId xmlns:a16="http://schemas.microsoft.com/office/drawing/2014/main" id="{A4E308AF-F0E1-D430-9F2E-05AE72B4841A}"/>
              </a:ext>
            </a:extLst>
          </p:cNvPr>
          <p:cNvPicPr>
            <a:picLocks noChangeAspect="1"/>
          </p:cNvPicPr>
          <p:nvPr/>
        </p:nvPicPr>
        <p:blipFill>
          <a:blip r:embed="rId4"/>
          <a:stretch>
            <a:fillRect/>
          </a:stretch>
        </p:blipFill>
        <p:spPr>
          <a:xfrm>
            <a:off x="6239551" y="1024758"/>
            <a:ext cx="2661008" cy="3673005"/>
          </a:xfrm>
          <a:prstGeom prst="rect">
            <a:avLst/>
          </a:prstGeom>
        </p:spPr>
      </p:pic>
      <p:sp>
        <p:nvSpPr>
          <p:cNvPr id="7" name="TextBox 6">
            <a:extLst>
              <a:ext uri="{FF2B5EF4-FFF2-40B4-BE49-F238E27FC236}">
                <a16:creationId xmlns:a16="http://schemas.microsoft.com/office/drawing/2014/main" id="{E9C0C389-24F2-2483-FE05-FF91A457F483}"/>
              </a:ext>
            </a:extLst>
          </p:cNvPr>
          <p:cNvSpPr txBox="1"/>
          <p:nvPr/>
        </p:nvSpPr>
        <p:spPr>
          <a:xfrm>
            <a:off x="2085337" y="3736427"/>
            <a:ext cx="4154214" cy="830997"/>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Lucknow, Jaipur, and Delhi should be our main areas of concentration in order to spread knowledge of our energy drink there. </a:t>
            </a:r>
            <a:endParaRPr lang="en-IN" dirty="0"/>
          </a:p>
        </p:txBody>
      </p:sp>
      <p:pic>
        <p:nvPicPr>
          <p:cNvPr id="8" name="Graphic 7" descr="Arrow: Slight curve with solid fill">
            <a:extLst>
              <a:ext uri="{FF2B5EF4-FFF2-40B4-BE49-F238E27FC236}">
                <a16:creationId xmlns:a16="http://schemas.microsoft.com/office/drawing/2014/main" id="{43F3D136-32BB-7A8A-FB63-A60B7CF61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3951" y="2299297"/>
            <a:ext cx="914400" cy="914400"/>
          </a:xfrm>
          <a:prstGeom prst="rect">
            <a:avLst/>
          </a:prstGeom>
          <a:ln>
            <a:noFill/>
          </a:ln>
          <a:effectLst>
            <a:outerShdw blurRad="107950" dist="12700" dir="5400000" algn="ctr">
              <a:srgbClr val="000000"/>
            </a:outerShdw>
          </a:effectLst>
        </p:spPr>
      </p:pic>
    </p:spTree>
    <p:extLst>
      <p:ext uri="{BB962C8B-B14F-4D97-AF65-F5344CB8AC3E}">
        <p14:creationId xmlns:p14="http://schemas.microsoft.com/office/powerpoint/2010/main" val="2373652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4A56-3B8D-E5E7-C69B-995B8962EFB8}"/>
              </a:ext>
            </a:extLst>
          </p:cNvPr>
          <p:cNvSpPr>
            <a:spLocks noGrp="1"/>
          </p:cNvSpPr>
          <p:nvPr>
            <p:ph type="title"/>
          </p:nvPr>
        </p:nvSpPr>
        <p:spPr/>
        <p:txBody>
          <a:bodyPr/>
          <a:lstStyle/>
          <a:p>
            <a:r>
              <a:rPr lang="en-IN" dirty="0">
                <a:latin typeface="Fugaz One" panose="020B0604020202020204" charset="0"/>
                <a:ea typeface="Calibri" panose="020F0502020204030204" pitchFamily="34" charset="0"/>
                <a:cs typeface="Times New Roman" panose="02020603050405020304" pitchFamily="18" charset="0"/>
              </a:rPr>
              <a:t>Purchase Behaviour </a:t>
            </a:r>
            <a:endParaRPr lang="en-IN" dirty="0"/>
          </a:p>
        </p:txBody>
      </p:sp>
      <p:pic>
        <p:nvPicPr>
          <p:cNvPr id="5" name="Picture 4">
            <a:extLst>
              <a:ext uri="{FF2B5EF4-FFF2-40B4-BE49-F238E27FC236}">
                <a16:creationId xmlns:a16="http://schemas.microsoft.com/office/drawing/2014/main" id="{139CC84F-7779-9621-743A-2975464D80DA}"/>
              </a:ext>
            </a:extLst>
          </p:cNvPr>
          <p:cNvPicPr>
            <a:picLocks noChangeAspect="1"/>
          </p:cNvPicPr>
          <p:nvPr/>
        </p:nvPicPr>
        <p:blipFill>
          <a:blip r:embed="rId2"/>
          <a:stretch>
            <a:fillRect/>
          </a:stretch>
        </p:blipFill>
        <p:spPr>
          <a:xfrm>
            <a:off x="5449506" y="1887066"/>
            <a:ext cx="2564958" cy="1565307"/>
          </a:xfrm>
          <a:prstGeom prst="rect">
            <a:avLst/>
          </a:prstGeom>
        </p:spPr>
      </p:pic>
      <p:pic>
        <p:nvPicPr>
          <p:cNvPr id="7" name="Picture 6">
            <a:extLst>
              <a:ext uri="{FF2B5EF4-FFF2-40B4-BE49-F238E27FC236}">
                <a16:creationId xmlns:a16="http://schemas.microsoft.com/office/drawing/2014/main" id="{485C165B-DC4E-7923-17F2-8840231161B8}"/>
              </a:ext>
            </a:extLst>
          </p:cNvPr>
          <p:cNvPicPr>
            <a:picLocks noChangeAspect="1"/>
          </p:cNvPicPr>
          <p:nvPr/>
        </p:nvPicPr>
        <p:blipFill>
          <a:blip r:embed="rId3"/>
          <a:stretch>
            <a:fillRect/>
          </a:stretch>
        </p:blipFill>
        <p:spPr>
          <a:xfrm>
            <a:off x="1994641" y="2252674"/>
            <a:ext cx="2368672" cy="10859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7A0AF367-661B-472D-B62E-CCC3EC4E6A4B}"/>
              </a:ext>
            </a:extLst>
          </p:cNvPr>
          <p:cNvSpPr txBox="1"/>
          <p:nvPr/>
        </p:nvSpPr>
        <p:spPr>
          <a:xfrm>
            <a:off x="1994641" y="3479107"/>
            <a:ext cx="6797040"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many customers choose supermarkets, online retailers &amp; Gyms as top 3 purchasing spots.</a:t>
            </a:r>
            <a:endParaRPr lang="en-IN" dirty="0"/>
          </a:p>
        </p:txBody>
      </p:sp>
      <p:pic>
        <p:nvPicPr>
          <p:cNvPr id="10" name="Graphic 9" descr="Arrow: Slight curve with solid fill">
            <a:extLst>
              <a:ext uri="{FF2B5EF4-FFF2-40B4-BE49-F238E27FC236}">
                <a16:creationId xmlns:a16="http://schemas.microsoft.com/office/drawing/2014/main" id="{4A61DC0D-20C9-DDA0-EF20-B741AB6AB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3313" y="2212520"/>
            <a:ext cx="914400" cy="914400"/>
          </a:xfrm>
          <a:prstGeom prst="rect">
            <a:avLst/>
          </a:prstGeom>
          <a:ln>
            <a:noFill/>
          </a:ln>
          <a:effectLst>
            <a:outerShdw blurRad="107950" dist="12700" dir="5400000" algn="ctr">
              <a:srgbClr val="000000"/>
            </a:outerShdw>
          </a:effectLst>
        </p:spPr>
      </p:pic>
      <p:sp>
        <p:nvSpPr>
          <p:cNvPr id="12" name="TextBox 11">
            <a:extLst>
              <a:ext uri="{FF2B5EF4-FFF2-40B4-BE49-F238E27FC236}">
                <a16:creationId xmlns:a16="http://schemas.microsoft.com/office/drawing/2014/main" id="{7AD6150B-7746-F076-3A1E-ABE45721EC22}"/>
              </a:ext>
            </a:extLst>
          </p:cNvPr>
          <p:cNvSpPr txBox="1"/>
          <p:nvPr/>
        </p:nvSpPr>
        <p:spPr>
          <a:xfrm>
            <a:off x="1684019" y="1363980"/>
            <a:ext cx="6438639" cy="707886"/>
          </a:xfrm>
          <a:prstGeom prst="rect">
            <a:avLst/>
          </a:prstGeom>
          <a:noFill/>
        </p:spPr>
        <p:txBody>
          <a:bodyPr wrap="square" rtlCol="0">
            <a:spAutoFit/>
          </a:bodyPr>
          <a:lstStyle/>
          <a:p>
            <a:r>
              <a:rPr lang="en-US" sz="2000" dirty="0">
                <a:solidFill>
                  <a:schemeClr val="accent6"/>
                </a:solidFill>
                <a:latin typeface="Raleway Medium" pitchFamily="2" charset="0"/>
              </a:rPr>
              <a:t>Where do respondents prefer to purchase energy drinks?</a:t>
            </a:r>
            <a:endParaRPr lang="en-IN" sz="2000" dirty="0">
              <a:solidFill>
                <a:schemeClr val="accent6"/>
              </a:solidFill>
              <a:latin typeface="Raleway Medium" pitchFamily="2" charset="0"/>
            </a:endParaRPr>
          </a:p>
        </p:txBody>
      </p:sp>
      <p:sp>
        <p:nvSpPr>
          <p:cNvPr id="3" name="Arrow: Left 2">
            <a:extLst>
              <a:ext uri="{FF2B5EF4-FFF2-40B4-BE49-F238E27FC236}">
                <a16:creationId xmlns:a16="http://schemas.microsoft.com/office/drawing/2014/main" id="{8724F0DA-8795-9F9E-6214-D3DA367C4FB6}"/>
              </a:ext>
            </a:extLst>
          </p:cNvPr>
          <p:cNvSpPr/>
          <p:nvPr/>
        </p:nvSpPr>
        <p:spPr>
          <a:xfrm>
            <a:off x="6104062" y="1859514"/>
            <a:ext cx="860582" cy="33843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04151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02"/>
        <p:cNvGrpSpPr/>
        <p:nvPr/>
      </p:nvGrpSpPr>
      <p:grpSpPr>
        <a:xfrm>
          <a:off x="0" y="0"/>
          <a:ext cx="0" cy="0"/>
          <a:chOff x="0" y="0"/>
          <a:chExt cx="0" cy="0"/>
        </a:xfrm>
      </p:grpSpPr>
      <p:sp>
        <p:nvSpPr>
          <p:cNvPr id="1803" name="Google Shape;1803;p36"/>
          <p:cNvSpPr txBox="1">
            <a:spLocks noGrp="1"/>
          </p:cNvSpPr>
          <p:nvPr>
            <p:ph type="title"/>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IN" dirty="0"/>
              <a:t>Agenda </a:t>
            </a:r>
            <a:endParaRPr dirty="0"/>
          </a:p>
        </p:txBody>
      </p:sp>
      <p:sp>
        <p:nvSpPr>
          <p:cNvPr id="1804" name="Google Shape;1804;p36"/>
          <p:cNvSpPr txBox="1">
            <a:spLocks noGrp="1"/>
          </p:cNvSpPr>
          <p:nvPr>
            <p:ph type="body" idx="1"/>
          </p:nvPr>
        </p:nvSpPr>
        <p:spPr>
          <a:xfrm>
            <a:off x="742860" y="1223659"/>
            <a:ext cx="7704000" cy="2736468"/>
          </a:xfrm>
          <a:prstGeom prst="rect">
            <a:avLst/>
          </a:prstGeom>
        </p:spPr>
        <p:txBody>
          <a:bodyPr spcFirstLastPara="1" wrap="square" lIns="0" tIns="91425" rIns="0" bIns="91425" anchor="ctr" anchorCtr="0">
            <a:noAutofit/>
          </a:bodyPr>
          <a:lstStyle/>
          <a:p>
            <a:pPr marL="342900" lvl="0" indent="-342900" algn="l" rtl="0">
              <a:spcBef>
                <a:spcPts val="0"/>
              </a:spcBef>
              <a:spcAft>
                <a:spcPts val="0"/>
              </a:spcAft>
              <a:buFont typeface="Arial" panose="020B0604020202020204" pitchFamily="34" charset="0"/>
              <a:buChar char="•"/>
            </a:pPr>
            <a:r>
              <a:rPr lang="en-IN" sz="2400" dirty="0">
                <a:solidFill>
                  <a:schemeClr val="accent3"/>
                </a:solidFill>
              </a:rPr>
              <a:t>Overview of the company </a:t>
            </a:r>
          </a:p>
          <a:p>
            <a:pPr marL="342900" lvl="0" indent="-342900" algn="l" rtl="0">
              <a:spcBef>
                <a:spcPts val="0"/>
              </a:spcBef>
              <a:spcAft>
                <a:spcPts val="0"/>
              </a:spcAft>
              <a:buFont typeface="Arial" panose="020B0604020202020204" pitchFamily="34" charset="0"/>
              <a:buChar char="•"/>
            </a:pPr>
            <a:r>
              <a:rPr lang="en-IN" sz="2400" dirty="0">
                <a:solidFill>
                  <a:schemeClr val="accent3"/>
                </a:solidFill>
              </a:rPr>
              <a:t>Objective of the presentation</a:t>
            </a:r>
          </a:p>
          <a:p>
            <a:pPr marL="342900" lvl="0" indent="-342900" algn="l" rtl="0">
              <a:spcBef>
                <a:spcPts val="0"/>
              </a:spcBef>
              <a:spcAft>
                <a:spcPts val="0"/>
              </a:spcAft>
              <a:buFont typeface="Arial" panose="020B0604020202020204" pitchFamily="34" charset="0"/>
              <a:buChar char="•"/>
            </a:pPr>
            <a:r>
              <a:rPr lang="en-IN" sz="2400" dirty="0">
                <a:solidFill>
                  <a:schemeClr val="accent3"/>
                </a:solidFill>
              </a:rPr>
              <a:t>Market overview</a:t>
            </a:r>
          </a:p>
          <a:p>
            <a:pPr marL="342900" lvl="0" indent="-342900">
              <a:buFont typeface="Arial" panose="020B0604020202020204" pitchFamily="34" charset="0"/>
              <a:buChar char="•"/>
            </a:pPr>
            <a:r>
              <a:rPr lang="en-IN" sz="2400" dirty="0">
                <a:solidFill>
                  <a:schemeClr val="accent3"/>
                </a:solidFill>
              </a:rPr>
              <a:t>Primary Insights</a:t>
            </a:r>
          </a:p>
          <a:p>
            <a:pPr marL="342900" lvl="0" indent="-342900">
              <a:buFont typeface="Arial" panose="020B0604020202020204" pitchFamily="34" charset="0"/>
              <a:buChar char="•"/>
            </a:pPr>
            <a:r>
              <a:rPr lang="en-IN" sz="2400" dirty="0">
                <a:solidFill>
                  <a:schemeClr val="accent3"/>
                </a:solidFill>
              </a:rPr>
              <a:t>Additional market research</a:t>
            </a:r>
          </a:p>
          <a:p>
            <a:pPr marL="342900" lvl="0" indent="-342900">
              <a:buFont typeface="Arial" panose="020B0604020202020204" pitchFamily="34" charset="0"/>
              <a:buChar char="•"/>
            </a:pPr>
            <a:r>
              <a:rPr lang="en-IN" sz="2400" dirty="0">
                <a:solidFill>
                  <a:schemeClr val="accent3"/>
                </a:solidFill>
              </a:rPr>
              <a:t>Recommendations for </a:t>
            </a:r>
            <a:r>
              <a:rPr lang="en-IN" sz="2400" dirty="0" err="1">
                <a:solidFill>
                  <a:schemeClr val="accent3"/>
                </a:solidFill>
              </a:rPr>
              <a:t>CodeX</a:t>
            </a:r>
            <a:br>
              <a:rPr lang="en-IN" sz="2400" dirty="0">
                <a:solidFill>
                  <a:schemeClr val="accent3"/>
                </a:solidFill>
              </a:rPr>
            </a:br>
            <a:endParaRPr sz="2400" dirty="0">
              <a:solidFill>
                <a:schemeClr val="accent3"/>
              </a:solidFill>
            </a:endParaRPr>
          </a:p>
        </p:txBody>
      </p:sp>
      <p:grpSp>
        <p:nvGrpSpPr>
          <p:cNvPr id="3" name="Google Shape;1828;p38">
            <a:extLst>
              <a:ext uri="{FF2B5EF4-FFF2-40B4-BE49-F238E27FC236}">
                <a16:creationId xmlns:a16="http://schemas.microsoft.com/office/drawing/2014/main" id="{B16B6913-203D-E3C9-D573-EAC90606D992}"/>
              </a:ext>
            </a:extLst>
          </p:cNvPr>
          <p:cNvGrpSpPr/>
          <p:nvPr/>
        </p:nvGrpSpPr>
        <p:grpSpPr>
          <a:xfrm>
            <a:off x="5649141" y="1099505"/>
            <a:ext cx="3159974" cy="3143568"/>
            <a:chOff x="2241474" y="2138725"/>
            <a:chExt cx="5147600" cy="4286138"/>
          </a:xfrm>
        </p:grpSpPr>
        <p:pic>
          <p:nvPicPr>
            <p:cNvPr id="4" name="Google Shape;1829;p38">
              <a:extLst>
                <a:ext uri="{FF2B5EF4-FFF2-40B4-BE49-F238E27FC236}">
                  <a16:creationId xmlns:a16="http://schemas.microsoft.com/office/drawing/2014/main" id="{DB8CFB43-6856-50AC-AD46-8761CF956957}"/>
                </a:ext>
              </a:extLst>
            </p:cNvPr>
            <p:cNvPicPr preferRelativeResize="0"/>
            <p:nvPr/>
          </p:nvPicPr>
          <p:blipFill>
            <a:blip r:embed="rId4">
              <a:alphaModFix/>
            </a:blip>
            <a:stretch>
              <a:fillRect/>
            </a:stretch>
          </p:blipFill>
          <p:spPr>
            <a:xfrm rot="3220684">
              <a:off x="3960819" y="2930294"/>
              <a:ext cx="2802586" cy="2971190"/>
            </a:xfrm>
            <a:prstGeom prst="rect">
              <a:avLst/>
            </a:prstGeom>
            <a:noFill/>
            <a:ln>
              <a:noFill/>
            </a:ln>
          </p:spPr>
        </p:pic>
        <p:pic>
          <p:nvPicPr>
            <p:cNvPr id="5" name="Google Shape;1830;p38">
              <a:extLst>
                <a:ext uri="{FF2B5EF4-FFF2-40B4-BE49-F238E27FC236}">
                  <a16:creationId xmlns:a16="http://schemas.microsoft.com/office/drawing/2014/main" id="{75A69E5C-335C-8BB0-457D-4D53D6DBA055}"/>
                </a:ext>
              </a:extLst>
            </p:cNvPr>
            <p:cNvPicPr preferRelativeResize="0"/>
            <p:nvPr/>
          </p:nvPicPr>
          <p:blipFill>
            <a:blip r:embed="rId5">
              <a:alphaModFix/>
            </a:blip>
            <a:stretch>
              <a:fillRect/>
            </a:stretch>
          </p:blipFill>
          <p:spPr>
            <a:xfrm rot="-14">
              <a:off x="2417025" y="2496830"/>
              <a:ext cx="2425250" cy="3046141"/>
            </a:xfrm>
            <a:prstGeom prst="rect">
              <a:avLst/>
            </a:prstGeom>
            <a:noFill/>
            <a:ln>
              <a:noFill/>
            </a:ln>
          </p:spPr>
        </p:pic>
        <p:pic>
          <p:nvPicPr>
            <p:cNvPr id="6" name="Google Shape;1831;p38">
              <a:extLst>
                <a:ext uri="{FF2B5EF4-FFF2-40B4-BE49-F238E27FC236}">
                  <a16:creationId xmlns:a16="http://schemas.microsoft.com/office/drawing/2014/main" id="{399DFF4D-F6ED-1D27-7BD7-7FF5D80AF2A2}"/>
                </a:ext>
              </a:extLst>
            </p:cNvPr>
            <p:cNvPicPr preferRelativeResize="0"/>
            <p:nvPr/>
          </p:nvPicPr>
          <p:blipFill>
            <a:blip r:embed="rId6">
              <a:alphaModFix/>
            </a:blip>
            <a:stretch>
              <a:fillRect/>
            </a:stretch>
          </p:blipFill>
          <p:spPr>
            <a:xfrm rot="2977732" flipH="1">
              <a:off x="2837654" y="4721186"/>
              <a:ext cx="721265" cy="600728"/>
            </a:xfrm>
            <a:prstGeom prst="rect">
              <a:avLst/>
            </a:prstGeom>
            <a:noFill/>
            <a:ln>
              <a:noFill/>
            </a:ln>
          </p:spPr>
        </p:pic>
        <p:pic>
          <p:nvPicPr>
            <p:cNvPr id="7" name="Google Shape;1832;p38">
              <a:extLst>
                <a:ext uri="{FF2B5EF4-FFF2-40B4-BE49-F238E27FC236}">
                  <a16:creationId xmlns:a16="http://schemas.microsoft.com/office/drawing/2014/main" id="{26605C8B-0776-3330-54F1-D13CE7DAEB87}"/>
                </a:ext>
              </a:extLst>
            </p:cNvPr>
            <p:cNvPicPr preferRelativeResize="0"/>
            <p:nvPr/>
          </p:nvPicPr>
          <p:blipFill>
            <a:blip r:embed="rId7">
              <a:alphaModFix/>
            </a:blip>
            <a:stretch>
              <a:fillRect/>
            </a:stretch>
          </p:blipFill>
          <p:spPr>
            <a:xfrm flipH="1">
              <a:off x="2918574" y="4322050"/>
              <a:ext cx="157751" cy="157625"/>
            </a:xfrm>
            <a:prstGeom prst="rect">
              <a:avLst/>
            </a:prstGeom>
            <a:noFill/>
            <a:ln>
              <a:noFill/>
            </a:ln>
          </p:spPr>
        </p:pic>
        <p:pic>
          <p:nvPicPr>
            <p:cNvPr id="8" name="Google Shape;1833;p38">
              <a:extLst>
                <a:ext uri="{FF2B5EF4-FFF2-40B4-BE49-F238E27FC236}">
                  <a16:creationId xmlns:a16="http://schemas.microsoft.com/office/drawing/2014/main" id="{0F58481C-E477-82B4-FD1B-1E108F662C88}"/>
                </a:ext>
              </a:extLst>
            </p:cNvPr>
            <p:cNvPicPr preferRelativeResize="0"/>
            <p:nvPr/>
          </p:nvPicPr>
          <p:blipFill>
            <a:blip r:embed="rId6">
              <a:alphaModFix/>
            </a:blip>
            <a:stretch>
              <a:fillRect/>
            </a:stretch>
          </p:blipFill>
          <p:spPr>
            <a:xfrm rot="2977772" flipH="1">
              <a:off x="2294523" y="2537020"/>
              <a:ext cx="375878" cy="313060"/>
            </a:xfrm>
            <a:prstGeom prst="rect">
              <a:avLst/>
            </a:prstGeom>
            <a:noFill/>
            <a:ln>
              <a:noFill/>
            </a:ln>
          </p:spPr>
        </p:pic>
        <p:pic>
          <p:nvPicPr>
            <p:cNvPr id="9" name="Google Shape;1834;p38">
              <a:extLst>
                <a:ext uri="{FF2B5EF4-FFF2-40B4-BE49-F238E27FC236}">
                  <a16:creationId xmlns:a16="http://schemas.microsoft.com/office/drawing/2014/main" id="{3CE08310-4097-9CC4-7325-ADB1A3BC524A}"/>
                </a:ext>
              </a:extLst>
            </p:cNvPr>
            <p:cNvPicPr preferRelativeResize="0"/>
            <p:nvPr/>
          </p:nvPicPr>
          <p:blipFill>
            <a:blip r:embed="rId8">
              <a:alphaModFix/>
            </a:blip>
            <a:stretch>
              <a:fillRect/>
            </a:stretch>
          </p:blipFill>
          <p:spPr>
            <a:xfrm>
              <a:off x="4038650" y="2593329"/>
              <a:ext cx="1066700" cy="2461574"/>
            </a:xfrm>
            <a:prstGeom prst="rect">
              <a:avLst/>
            </a:prstGeom>
            <a:noFill/>
            <a:ln>
              <a:noFill/>
            </a:ln>
          </p:spPr>
        </p:pic>
        <p:pic>
          <p:nvPicPr>
            <p:cNvPr id="10" name="Google Shape;1835;p38">
              <a:extLst>
                <a:ext uri="{FF2B5EF4-FFF2-40B4-BE49-F238E27FC236}">
                  <a16:creationId xmlns:a16="http://schemas.microsoft.com/office/drawing/2014/main" id="{F0205AA1-0478-49F5-F670-0572AF4D970F}"/>
                </a:ext>
              </a:extLst>
            </p:cNvPr>
            <p:cNvPicPr preferRelativeResize="0"/>
            <p:nvPr/>
          </p:nvPicPr>
          <p:blipFill>
            <a:blip r:embed="rId7">
              <a:alphaModFix/>
            </a:blip>
            <a:stretch>
              <a:fillRect/>
            </a:stretch>
          </p:blipFill>
          <p:spPr>
            <a:xfrm flipH="1">
              <a:off x="4390522" y="3326690"/>
              <a:ext cx="18624" cy="18625"/>
            </a:xfrm>
            <a:prstGeom prst="rect">
              <a:avLst/>
            </a:prstGeom>
            <a:noFill/>
            <a:ln>
              <a:noFill/>
            </a:ln>
          </p:spPr>
        </p:pic>
        <p:pic>
          <p:nvPicPr>
            <p:cNvPr id="11" name="Google Shape;1836;p38">
              <a:extLst>
                <a:ext uri="{FF2B5EF4-FFF2-40B4-BE49-F238E27FC236}">
                  <a16:creationId xmlns:a16="http://schemas.microsoft.com/office/drawing/2014/main" id="{2B5685E2-603C-FB4A-5986-5C47999EB7E1}"/>
                </a:ext>
              </a:extLst>
            </p:cNvPr>
            <p:cNvPicPr preferRelativeResize="0"/>
            <p:nvPr/>
          </p:nvPicPr>
          <p:blipFill>
            <a:blip r:embed="rId7">
              <a:alphaModFix/>
            </a:blip>
            <a:stretch>
              <a:fillRect/>
            </a:stretch>
          </p:blipFill>
          <p:spPr>
            <a:xfrm flipH="1">
              <a:off x="4477897" y="3067640"/>
              <a:ext cx="18624" cy="18625"/>
            </a:xfrm>
            <a:prstGeom prst="rect">
              <a:avLst/>
            </a:prstGeom>
            <a:noFill/>
            <a:ln>
              <a:noFill/>
            </a:ln>
          </p:spPr>
        </p:pic>
        <p:pic>
          <p:nvPicPr>
            <p:cNvPr id="12" name="Google Shape;1837;p38">
              <a:extLst>
                <a:ext uri="{FF2B5EF4-FFF2-40B4-BE49-F238E27FC236}">
                  <a16:creationId xmlns:a16="http://schemas.microsoft.com/office/drawing/2014/main" id="{A030EDFE-CF24-EA67-F4EE-1CFAAC52A2E1}"/>
                </a:ext>
              </a:extLst>
            </p:cNvPr>
            <p:cNvPicPr preferRelativeResize="0"/>
            <p:nvPr/>
          </p:nvPicPr>
          <p:blipFill>
            <a:blip r:embed="rId7">
              <a:alphaModFix/>
            </a:blip>
            <a:stretch>
              <a:fillRect/>
            </a:stretch>
          </p:blipFill>
          <p:spPr>
            <a:xfrm flipH="1">
              <a:off x="4469172" y="2998990"/>
              <a:ext cx="18624" cy="18625"/>
            </a:xfrm>
            <a:prstGeom prst="rect">
              <a:avLst/>
            </a:prstGeom>
            <a:noFill/>
            <a:ln>
              <a:noFill/>
            </a:ln>
          </p:spPr>
        </p:pic>
        <p:pic>
          <p:nvPicPr>
            <p:cNvPr id="13" name="Google Shape;1838;p38">
              <a:extLst>
                <a:ext uri="{FF2B5EF4-FFF2-40B4-BE49-F238E27FC236}">
                  <a16:creationId xmlns:a16="http://schemas.microsoft.com/office/drawing/2014/main" id="{4098765D-6D23-328B-EB9B-7258D5E26B50}"/>
                </a:ext>
              </a:extLst>
            </p:cNvPr>
            <p:cNvPicPr preferRelativeResize="0"/>
            <p:nvPr/>
          </p:nvPicPr>
          <p:blipFill>
            <a:blip r:embed="rId7">
              <a:alphaModFix/>
            </a:blip>
            <a:stretch>
              <a:fillRect/>
            </a:stretch>
          </p:blipFill>
          <p:spPr>
            <a:xfrm flipH="1">
              <a:off x="4663922" y="3040815"/>
              <a:ext cx="18624" cy="18625"/>
            </a:xfrm>
            <a:prstGeom prst="rect">
              <a:avLst/>
            </a:prstGeom>
            <a:noFill/>
            <a:ln>
              <a:noFill/>
            </a:ln>
          </p:spPr>
        </p:pic>
        <p:pic>
          <p:nvPicPr>
            <p:cNvPr id="14" name="Google Shape;1839;p38">
              <a:extLst>
                <a:ext uri="{FF2B5EF4-FFF2-40B4-BE49-F238E27FC236}">
                  <a16:creationId xmlns:a16="http://schemas.microsoft.com/office/drawing/2014/main" id="{0754ACC7-746C-3216-AD15-6C10647A068A}"/>
                </a:ext>
              </a:extLst>
            </p:cNvPr>
            <p:cNvPicPr preferRelativeResize="0"/>
            <p:nvPr/>
          </p:nvPicPr>
          <p:blipFill>
            <a:blip r:embed="rId7">
              <a:alphaModFix/>
            </a:blip>
            <a:stretch>
              <a:fillRect/>
            </a:stretch>
          </p:blipFill>
          <p:spPr>
            <a:xfrm flipH="1">
              <a:off x="4436072" y="2980365"/>
              <a:ext cx="18624" cy="18625"/>
            </a:xfrm>
            <a:prstGeom prst="rect">
              <a:avLst/>
            </a:prstGeom>
            <a:noFill/>
            <a:ln>
              <a:noFill/>
            </a:ln>
          </p:spPr>
        </p:pic>
        <p:pic>
          <p:nvPicPr>
            <p:cNvPr id="15" name="Google Shape;1840;p38">
              <a:extLst>
                <a:ext uri="{FF2B5EF4-FFF2-40B4-BE49-F238E27FC236}">
                  <a16:creationId xmlns:a16="http://schemas.microsoft.com/office/drawing/2014/main" id="{224B232E-D68A-2032-CFC7-B9D84190C1D8}"/>
                </a:ext>
              </a:extLst>
            </p:cNvPr>
            <p:cNvPicPr preferRelativeResize="0"/>
            <p:nvPr/>
          </p:nvPicPr>
          <p:blipFill>
            <a:blip r:embed="rId7">
              <a:alphaModFix/>
            </a:blip>
            <a:stretch>
              <a:fillRect/>
            </a:stretch>
          </p:blipFill>
          <p:spPr>
            <a:xfrm flipH="1">
              <a:off x="4257547" y="2745665"/>
              <a:ext cx="18624" cy="18625"/>
            </a:xfrm>
            <a:prstGeom prst="rect">
              <a:avLst/>
            </a:prstGeom>
            <a:noFill/>
            <a:ln>
              <a:noFill/>
            </a:ln>
          </p:spPr>
        </p:pic>
        <p:pic>
          <p:nvPicPr>
            <p:cNvPr id="16" name="Google Shape;1841;p38">
              <a:extLst>
                <a:ext uri="{FF2B5EF4-FFF2-40B4-BE49-F238E27FC236}">
                  <a16:creationId xmlns:a16="http://schemas.microsoft.com/office/drawing/2014/main" id="{6CE16888-4675-1728-E20D-F62A8D3EB6AB}"/>
                </a:ext>
              </a:extLst>
            </p:cNvPr>
            <p:cNvPicPr preferRelativeResize="0"/>
            <p:nvPr/>
          </p:nvPicPr>
          <p:blipFill>
            <a:blip r:embed="rId7">
              <a:alphaModFix/>
            </a:blip>
            <a:stretch>
              <a:fillRect/>
            </a:stretch>
          </p:blipFill>
          <p:spPr>
            <a:xfrm flipH="1">
              <a:off x="4278772" y="2707590"/>
              <a:ext cx="18624" cy="18625"/>
            </a:xfrm>
            <a:prstGeom prst="rect">
              <a:avLst/>
            </a:prstGeom>
            <a:noFill/>
            <a:ln>
              <a:noFill/>
            </a:ln>
          </p:spPr>
        </p:pic>
        <p:pic>
          <p:nvPicPr>
            <p:cNvPr id="17" name="Google Shape;1842;p38">
              <a:extLst>
                <a:ext uri="{FF2B5EF4-FFF2-40B4-BE49-F238E27FC236}">
                  <a16:creationId xmlns:a16="http://schemas.microsoft.com/office/drawing/2014/main" id="{39E44FCC-C2F8-3D75-A72F-D90E7F80810F}"/>
                </a:ext>
              </a:extLst>
            </p:cNvPr>
            <p:cNvPicPr preferRelativeResize="0"/>
            <p:nvPr/>
          </p:nvPicPr>
          <p:blipFill>
            <a:blip r:embed="rId7">
              <a:alphaModFix/>
            </a:blip>
            <a:stretch>
              <a:fillRect/>
            </a:stretch>
          </p:blipFill>
          <p:spPr>
            <a:xfrm flipH="1">
              <a:off x="4342447" y="2424815"/>
              <a:ext cx="18624" cy="18625"/>
            </a:xfrm>
            <a:prstGeom prst="rect">
              <a:avLst/>
            </a:prstGeom>
            <a:noFill/>
            <a:ln>
              <a:noFill/>
            </a:ln>
          </p:spPr>
        </p:pic>
        <p:pic>
          <p:nvPicPr>
            <p:cNvPr id="18" name="Google Shape;1843;p38">
              <a:extLst>
                <a:ext uri="{FF2B5EF4-FFF2-40B4-BE49-F238E27FC236}">
                  <a16:creationId xmlns:a16="http://schemas.microsoft.com/office/drawing/2014/main" id="{969CFDAA-9FFF-4E77-555C-31B5E3CF82DB}"/>
                </a:ext>
              </a:extLst>
            </p:cNvPr>
            <p:cNvPicPr preferRelativeResize="0"/>
            <p:nvPr/>
          </p:nvPicPr>
          <p:blipFill>
            <a:blip r:embed="rId7">
              <a:alphaModFix/>
            </a:blip>
            <a:stretch>
              <a:fillRect/>
            </a:stretch>
          </p:blipFill>
          <p:spPr>
            <a:xfrm flipH="1">
              <a:off x="4582772" y="2410465"/>
              <a:ext cx="18624" cy="18625"/>
            </a:xfrm>
            <a:prstGeom prst="rect">
              <a:avLst/>
            </a:prstGeom>
            <a:noFill/>
            <a:ln>
              <a:noFill/>
            </a:ln>
          </p:spPr>
        </p:pic>
        <p:pic>
          <p:nvPicPr>
            <p:cNvPr id="19" name="Google Shape;1844;p38">
              <a:extLst>
                <a:ext uri="{FF2B5EF4-FFF2-40B4-BE49-F238E27FC236}">
                  <a16:creationId xmlns:a16="http://schemas.microsoft.com/office/drawing/2014/main" id="{98E05E60-DE89-09F0-4A93-B2F59367247E}"/>
                </a:ext>
              </a:extLst>
            </p:cNvPr>
            <p:cNvPicPr preferRelativeResize="0"/>
            <p:nvPr/>
          </p:nvPicPr>
          <p:blipFill>
            <a:blip r:embed="rId7">
              <a:alphaModFix/>
            </a:blip>
            <a:stretch>
              <a:fillRect/>
            </a:stretch>
          </p:blipFill>
          <p:spPr>
            <a:xfrm flipH="1">
              <a:off x="4912972" y="2359265"/>
              <a:ext cx="18624" cy="18625"/>
            </a:xfrm>
            <a:prstGeom prst="rect">
              <a:avLst/>
            </a:prstGeom>
            <a:noFill/>
            <a:ln>
              <a:noFill/>
            </a:ln>
          </p:spPr>
        </p:pic>
        <p:pic>
          <p:nvPicPr>
            <p:cNvPr id="20" name="Google Shape;1845;p38">
              <a:extLst>
                <a:ext uri="{FF2B5EF4-FFF2-40B4-BE49-F238E27FC236}">
                  <a16:creationId xmlns:a16="http://schemas.microsoft.com/office/drawing/2014/main" id="{62221F25-33E0-2B4E-0506-5BF60C7AC25D}"/>
                </a:ext>
              </a:extLst>
            </p:cNvPr>
            <p:cNvPicPr preferRelativeResize="0"/>
            <p:nvPr/>
          </p:nvPicPr>
          <p:blipFill>
            <a:blip r:embed="rId7">
              <a:alphaModFix/>
            </a:blip>
            <a:stretch>
              <a:fillRect/>
            </a:stretch>
          </p:blipFill>
          <p:spPr>
            <a:xfrm flipH="1">
              <a:off x="4871147" y="2553115"/>
              <a:ext cx="18624" cy="18625"/>
            </a:xfrm>
            <a:prstGeom prst="rect">
              <a:avLst/>
            </a:prstGeom>
            <a:noFill/>
            <a:ln>
              <a:noFill/>
            </a:ln>
          </p:spPr>
        </p:pic>
        <p:pic>
          <p:nvPicPr>
            <p:cNvPr id="21" name="Google Shape;1846;p38">
              <a:extLst>
                <a:ext uri="{FF2B5EF4-FFF2-40B4-BE49-F238E27FC236}">
                  <a16:creationId xmlns:a16="http://schemas.microsoft.com/office/drawing/2014/main" id="{E14E36F7-A151-50FF-CF55-934F186C065E}"/>
                </a:ext>
              </a:extLst>
            </p:cNvPr>
            <p:cNvPicPr preferRelativeResize="0"/>
            <p:nvPr/>
          </p:nvPicPr>
          <p:blipFill>
            <a:blip r:embed="rId7">
              <a:alphaModFix/>
            </a:blip>
            <a:stretch>
              <a:fillRect/>
            </a:stretch>
          </p:blipFill>
          <p:spPr>
            <a:xfrm flipH="1">
              <a:off x="4839947" y="2738490"/>
              <a:ext cx="18624" cy="18625"/>
            </a:xfrm>
            <a:prstGeom prst="rect">
              <a:avLst/>
            </a:prstGeom>
            <a:noFill/>
            <a:ln>
              <a:noFill/>
            </a:ln>
          </p:spPr>
        </p:pic>
        <p:pic>
          <p:nvPicPr>
            <p:cNvPr id="22" name="Google Shape;1847;p38">
              <a:extLst>
                <a:ext uri="{FF2B5EF4-FFF2-40B4-BE49-F238E27FC236}">
                  <a16:creationId xmlns:a16="http://schemas.microsoft.com/office/drawing/2014/main" id="{9B563A28-2B25-518D-2B93-776DAD59C6C4}"/>
                </a:ext>
              </a:extLst>
            </p:cNvPr>
            <p:cNvPicPr preferRelativeResize="0"/>
            <p:nvPr/>
          </p:nvPicPr>
          <p:blipFill>
            <a:blip r:embed="rId7">
              <a:alphaModFix/>
            </a:blip>
            <a:stretch>
              <a:fillRect/>
            </a:stretch>
          </p:blipFill>
          <p:spPr>
            <a:xfrm flipH="1">
              <a:off x="4825597" y="2862440"/>
              <a:ext cx="18624" cy="18625"/>
            </a:xfrm>
            <a:prstGeom prst="rect">
              <a:avLst/>
            </a:prstGeom>
            <a:noFill/>
            <a:ln>
              <a:noFill/>
            </a:ln>
          </p:spPr>
        </p:pic>
        <p:pic>
          <p:nvPicPr>
            <p:cNvPr id="23" name="Google Shape;1848;p38">
              <a:extLst>
                <a:ext uri="{FF2B5EF4-FFF2-40B4-BE49-F238E27FC236}">
                  <a16:creationId xmlns:a16="http://schemas.microsoft.com/office/drawing/2014/main" id="{414F8041-6DBC-E795-6523-6C7D8B0A6356}"/>
                </a:ext>
              </a:extLst>
            </p:cNvPr>
            <p:cNvPicPr preferRelativeResize="0"/>
            <p:nvPr/>
          </p:nvPicPr>
          <p:blipFill>
            <a:blip r:embed="rId7">
              <a:alphaModFix/>
            </a:blip>
            <a:stretch>
              <a:fillRect/>
            </a:stretch>
          </p:blipFill>
          <p:spPr>
            <a:xfrm flipH="1">
              <a:off x="4880950" y="2867875"/>
              <a:ext cx="34700" cy="34700"/>
            </a:xfrm>
            <a:prstGeom prst="rect">
              <a:avLst/>
            </a:prstGeom>
            <a:noFill/>
            <a:ln>
              <a:noFill/>
            </a:ln>
          </p:spPr>
        </p:pic>
        <p:pic>
          <p:nvPicPr>
            <p:cNvPr id="24" name="Google Shape;1849;p38">
              <a:extLst>
                <a:ext uri="{FF2B5EF4-FFF2-40B4-BE49-F238E27FC236}">
                  <a16:creationId xmlns:a16="http://schemas.microsoft.com/office/drawing/2014/main" id="{260BE565-C029-E208-64A3-A123283E9AFF}"/>
                </a:ext>
              </a:extLst>
            </p:cNvPr>
            <p:cNvPicPr preferRelativeResize="0"/>
            <p:nvPr/>
          </p:nvPicPr>
          <p:blipFill>
            <a:blip r:embed="rId7">
              <a:alphaModFix/>
            </a:blip>
            <a:stretch>
              <a:fillRect/>
            </a:stretch>
          </p:blipFill>
          <p:spPr>
            <a:xfrm flipH="1">
              <a:off x="4537000" y="2716200"/>
              <a:ext cx="34700" cy="34700"/>
            </a:xfrm>
            <a:prstGeom prst="rect">
              <a:avLst/>
            </a:prstGeom>
            <a:noFill/>
            <a:ln>
              <a:noFill/>
            </a:ln>
          </p:spPr>
        </p:pic>
        <p:pic>
          <p:nvPicPr>
            <p:cNvPr id="25" name="Google Shape;1850;p38">
              <a:extLst>
                <a:ext uri="{FF2B5EF4-FFF2-40B4-BE49-F238E27FC236}">
                  <a16:creationId xmlns:a16="http://schemas.microsoft.com/office/drawing/2014/main" id="{18A51EFE-B65C-DF17-3F52-73823DB8BE7C}"/>
                </a:ext>
              </a:extLst>
            </p:cNvPr>
            <p:cNvPicPr preferRelativeResize="0"/>
            <p:nvPr/>
          </p:nvPicPr>
          <p:blipFill>
            <a:blip r:embed="rId7">
              <a:alphaModFix/>
            </a:blip>
            <a:stretch>
              <a:fillRect/>
            </a:stretch>
          </p:blipFill>
          <p:spPr>
            <a:xfrm flipH="1">
              <a:off x="4211800" y="2659400"/>
              <a:ext cx="34700" cy="34700"/>
            </a:xfrm>
            <a:prstGeom prst="rect">
              <a:avLst/>
            </a:prstGeom>
            <a:noFill/>
            <a:ln>
              <a:noFill/>
            </a:ln>
          </p:spPr>
        </p:pic>
        <p:pic>
          <p:nvPicPr>
            <p:cNvPr id="26" name="Google Shape;1851;p38">
              <a:extLst>
                <a:ext uri="{FF2B5EF4-FFF2-40B4-BE49-F238E27FC236}">
                  <a16:creationId xmlns:a16="http://schemas.microsoft.com/office/drawing/2014/main" id="{124947E0-FFFE-EDFB-2929-FF4C590888E0}"/>
                </a:ext>
              </a:extLst>
            </p:cNvPr>
            <p:cNvPicPr preferRelativeResize="0"/>
            <p:nvPr/>
          </p:nvPicPr>
          <p:blipFill>
            <a:blip r:embed="rId7">
              <a:alphaModFix/>
            </a:blip>
            <a:stretch>
              <a:fillRect/>
            </a:stretch>
          </p:blipFill>
          <p:spPr>
            <a:xfrm flipH="1">
              <a:off x="4374450" y="2377900"/>
              <a:ext cx="34700" cy="34700"/>
            </a:xfrm>
            <a:prstGeom prst="rect">
              <a:avLst/>
            </a:prstGeom>
            <a:noFill/>
            <a:ln>
              <a:noFill/>
            </a:ln>
          </p:spPr>
        </p:pic>
        <p:pic>
          <p:nvPicPr>
            <p:cNvPr id="27" name="Google Shape;1852;p38">
              <a:extLst>
                <a:ext uri="{FF2B5EF4-FFF2-40B4-BE49-F238E27FC236}">
                  <a16:creationId xmlns:a16="http://schemas.microsoft.com/office/drawing/2014/main" id="{4F6E71D8-4B3B-5D9F-0868-1B588250EC8A}"/>
                </a:ext>
              </a:extLst>
            </p:cNvPr>
            <p:cNvPicPr preferRelativeResize="0"/>
            <p:nvPr/>
          </p:nvPicPr>
          <p:blipFill>
            <a:blip r:embed="rId7">
              <a:alphaModFix/>
            </a:blip>
            <a:stretch>
              <a:fillRect/>
            </a:stretch>
          </p:blipFill>
          <p:spPr>
            <a:xfrm flipH="1">
              <a:off x="4487800" y="2417413"/>
              <a:ext cx="69574" cy="69575"/>
            </a:xfrm>
            <a:prstGeom prst="rect">
              <a:avLst/>
            </a:prstGeom>
            <a:noFill/>
            <a:ln>
              <a:noFill/>
            </a:ln>
          </p:spPr>
        </p:pic>
        <p:pic>
          <p:nvPicPr>
            <p:cNvPr id="28" name="Google Shape;1853;p38">
              <a:extLst>
                <a:ext uri="{FF2B5EF4-FFF2-40B4-BE49-F238E27FC236}">
                  <a16:creationId xmlns:a16="http://schemas.microsoft.com/office/drawing/2014/main" id="{78324308-EB98-6C5D-1725-1BF043948FD0}"/>
                </a:ext>
              </a:extLst>
            </p:cNvPr>
            <p:cNvPicPr preferRelativeResize="0"/>
            <p:nvPr/>
          </p:nvPicPr>
          <p:blipFill>
            <a:blip r:embed="rId7">
              <a:alphaModFix/>
            </a:blip>
            <a:stretch>
              <a:fillRect/>
            </a:stretch>
          </p:blipFill>
          <p:spPr>
            <a:xfrm flipH="1">
              <a:off x="4527750" y="2522300"/>
              <a:ext cx="46950" cy="46950"/>
            </a:xfrm>
            <a:prstGeom prst="rect">
              <a:avLst/>
            </a:prstGeom>
            <a:noFill/>
            <a:ln>
              <a:noFill/>
            </a:ln>
          </p:spPr>
        </p:pic>
        <p:pic>
          <p:nvPicPr>
            <p:cNvPr id="29" name="Google Shape;1854;p38">
              <a:extLst>
                <a:ext uri="{FF2B5EF4-FFF2-40B4-BE49-F238E27FC236}">
                  <a16:creationId xmlns:a16="http://schemas.microsoft.com/office/drawing/2014/main" id="{6B2C8EFE-C354-63D6-FF3B-450349A867FA}"/>
                </a:ext>
              </a:extLst>
            </p:cNvPr>
            <p:cNvPicPr preferRelativeResize="0"/>
            <p:nvPr/>
          </p:nvPicPr>
          <p:blipFill>
            <a:blip r:embed="rId7">
              <a:alphaModFix/>
            </a:blip>
            <a:stretch>
              <a:fillRect/>
            </a:stretch>
          </p:blipFill>
          <p:spPr>
            <a:xfrm flipH="1">
              <a:off x="4817375" y="2401638"/>
              <a:ext cx="46950" cy="46950"/>
            </a:xfrm>
            <a:prstGeom prst="rect">
              <a:avLst/>
            </a:prstGeom>
            <a:noFill/>
            <a:ln>
              <a:noFill/>
            </a:ln>
          </p:spPr>
        </p:pic>
        <p:pic>
          <p:nvPicPr>
            <p:cNvPr id="30" name="Google Shape;1855;p38">
              <a:extLst>
                <a:ext uri="{FF2B5EF4-FFF2-40B4-BE49-F238E27FC236}">
                  <a16:creationId xmlns:a16="http://schemas.microsoft.com/office/drawing/2014/main" id="{DF58BCB5-1881-2A1C-1E5C-EE36312BA3B0}"/>
                </a:ext>
              </a:extLst>
            </p:cNvPr>
            <p:cNvPicPr preferRelativeResize="0"/>
            <p:nvPr/>
          </p:nvPicPr>
          <p:blipFill>
            <a:blip r:embed="rId7">
              <a:alphaModFix/>
            </a:blip>
            <a:stretch>
              <a:fillRect/>
            </a:stretch>
          </p:blipFill>
          <p:spPr>
            <a:xfrm flipH="1">
              <a:off x="4155100" y="2902563"/>
              <a:ext cx="46950" cy="46950"/>
            </a:xfrm>
            <a:prstGeom prst="rect">
              <a:avLst/>
            </a:prstGeom>
            <a:noFill/>
            <a:ln>
              <a:noFill/>
            </a:ln>
          </p:spPr>
        </p:pic>
        <p:pic>
          <p:nvPicPr>
            <p:cNvPr id="31" name="Google Shape;1856;p38">
              <a:extLst>
                <a:ext uri="{FF2B5EF4-FFF2-40B4-BE49-F238E27FC236}">
                  <a16:creationId xmlns:a16="http://schemas.microsoft.com/office/drawing/2014/main" id="{908115B3-1FB2-8796-CE48-11902F9918C8}"/>
                </a:ext>
              </a:extLst>
            </p:cNvPr>
            <p:cNvPicPr preferRelativeResize="0"/>
            <p:nvPr/>
          </p:nvPicPr>
          <p:blipFill>
            <a:blip r:embed="rId7">
              <a:alphaModFix/>
            </a:blip>
            <a:stretch>
              <a:fillRect/>
            </a:stretch>
          </p:blipFill>
          <p:spPr>
            <a:xfrm flipH="1">
              <a:off x="4595175" y="2721538"/>
              <a:ext cx="46950" cy="46950"/>
            </a:xfrm>
            <a:prstGeom prst="rect">
              <a:avLst/>
            </a:prstGeom>
            <a:noFill/>
            <a:ln>
              <a:noFill/>
            </a:ln>
          </p:spPr>
        </p:pic>
        <p:pic>
          <p:nvPicPr>
            <p:cNvPr id="32" name="Google Shape;1857;p38">
              <a:extLst>
                <a:ext uri="{FF2B5EF4-FFF2-40B4-BE49-F238E27FC236}">
                  <a16:creationId xmlns:a16="http://schemas.microsoft.com/office/drawing/2014/main" id="{9951A83E-03B1-920B-4207-36CB5126E75B}"/>
                </a:ext>
              </a:extLst>
            </p:cNvPr>
            <p:cNvPicPr preferRelativeResize="0"/>
            <p:nvPr/>
          </p:nvPicPr>
          <p:blipFill>
            <a:blip r:embed="rId7">
              <a:alphaModFix/>
            </a:blip>
            <a:stretch>
              <a:fillRect/>
            </a:stretch>
          </p:blipFill>
          <p:spPr>
            <a:xfrm flipH="1">
              <a:off x="4454700" y="2930925"/>
              <a:ext cx="34700" cy="34700"/>
            </a:xfrm>
            <a:prstGeom prst="rect">
              <a:avLst/>
            </a:prstGeom>
            <a:noFill/>
            <a:ln>
              <a:noFill/>
            </a:ln>
          </p:spPr>
        </p:pic>
        <p:pic>
          <p:nvPicPr>
            <p:cNvPr id="33" name="Google Shape;1858;p38">
              <a:extLst>
                <a:ext uri="{FF2B5EF4-FFF2-40B4-BE49-F238E27FC236}">
                  <a16:creationId xmlns:a16="http://schemas.microsoft.com/office/drawing/2014/main" id="{3AD6A42D-E1D8-E9C8-6365-1E6E26A6A876}"/>
                </a:ext>
              </a:extLst>
            </p:cNvPr>
            <p:cNvPicPr preferRelativeResize="0"/>
            <p:nvPr/>
          </p:nvPicPr>
          <p:blipFill>
            <a:blip r:embed="rId7">
              <a:alphaModFix/>
            </a:blip>
            <a:stretch>
              <a:fillRect/>
            </a:stretch>
          </p:blipFill>
          <p:spPr>
            <a:xfrm flipH="1">
              <a:off x="4297400" y="3133175"/>
              <a:ext cx="34700" cy="34700"/>
            </a:xfrm>
            <a:prstGeom prst="rect">
              <a:avLst/>
            </a:prstGeom>
            <a:noFill/>
            <a:ln>
              <a:noFill/>
            </a:ln>
          </p:spPr>
        </p:pic>
        <p:pic>
          <p:nvPicPr>
            <p:cNvPr id="34" name="Google Shape;1859;p38">
              <a:extLst>
                <a:ext uri="{FF2B5EF4-FFF2-40B4-BE49-F238E27FC236}">
                  <a16:creationId xmlns:a16="http://schemas.microsoft.com/office/drawing/2014/main" id="{EB48F836-EFC5-4C3E-1A27-85C89BEB9796}"/>
                </a:ext>
              </a:extLst>
            </p:cNvPr>
            <p:cNvPicPr preferRelativeResize="0"/>
            <p:nvPr/>
          </p:nvPicPr>
          <p:blipFill>
            <a:blip r:embed="rId7">
              <a:alphaModFix/>
            </a:blip>
            <a:stretch>
              <a:fillRect/>
            </a:stretch>
          </p:blipFill>
          <p:spPr>
            <a:xfrm flipH="1">
              <a:off x="4686300" y="2999000"/>
              <a:ext cx="46950" cy="46950"/>
            </a:xfrm>
            <a:prstGeom prst="rect">
              <a:avLst/>
            </a:prstGeom>
            <a:noFill/>
            <a:ln>
              <a:noFill/>
            </a:ln>
          </p:spPr>
        </p:pic>
        <p:pic>
          <p:nvPicPr>
            <p:cNvPr id="35" name="Google Shape;1860;p38">
              <a:extLst>
                <a:ext uri="{FF2B5EF4-FFF2-40B4-BE49-F238E27FC236}">
                  <a16:creationId xmlns:a16="http://schemas.microsoft.com/office/drawing/2014/main" id="{4F620791-C14F-E1FE-7607-2E9068F871C9}"/>
                </a:ext>
              </a:extLst>
            </p:cNvPr>
            <p:cNvPicPr preferRelativeResize="0"/>
            <p:nvPr/>
          </p:nvPicPr>
          <p:blipFill>
            <a:blip r:embed="rId7">
              <a:alphaModFix/>
            </a:blip>
            <a:stretch>
              <a:fillRect/>
            </a:stretch>
          </p:blipFill>
          <p:spPr>
            <a:xfrm flipH="1">
              <a:off x="4880950" y="2138725"/>
              <a:ext cx="155875" cy="155875"/>
            </a:xfrm>
            <a:prstGeom prst="rect">
              <a:avLst/>
            </a:prstGeom>
            <a:noFill/>
            <a:ln>
              <a:noFill/>
            </a:ln>
          </p:spPr>
        </p:pic>
        <p:pic>
          <p:nvPicPr>
            <p:cNvPr id="36" name="Google Shape;1861;p38">
              <a:extLst>
                <a:ext uri="{FF2B5EF4-FFF2-40B4-BE49-F238E27FC236}">
                  <a16:creationId xmlns:a16="http://schemas.microsoft.com/office/drawing/2014/main" id="{251B9E07-1FCE-4689-9B37-B4FF0B43C939}"/>
                </a:ext>
              </a:extLst>
            </p:cNvPr>
            <p:cNvPicPr preferRelativeResize="0"/>
            <p:nvPr/>
          </p:nvPicPr>
          <p:blipFill>
            <a:blip r:embed="rId7">
              <a:alphaModFix/>
            </a:blip>
            <a:stretch>
              <a:fillRect/>
            </a:stretch>
          </p:blipFill>
          <p:spPr>
            <a:xfrm flipH="1">
              <a:off x="5784974" y="4798950"/>
              <a:ext cx="157751" cy="157625"/>
            </a:xfrm>
            <a:prstGeom prst="rect">
              <a:avLst/>
            </a:prstGeom>
            <a:noFill/>
            <a:ln>
              <a:noFill/>
            </a:ln>
          </p:spPr>
        </p:pic>
        <p:pic>
          <p:nvPicPr>
            <p:cNvPr id="37" name="Google Shape;1862;p38">
              <a:extLst>
                <a:ext uri="{FF2B5EF4-FFF2-40B4-BE49-F238E27FC236}">
                  <a16:creationId xmlns:a16="http://schemas.microsoft.com/office/drawing/2014/main" id="{41D1E7E0-27E1-C834-ADF9-955C4CEFAA69}"/>
                </a:ext>
              </a:extLst>
            </p:cNvPr>
            <p:cNvPicPr preferRelativeResize="0"/>
            <p:nvPr/>
          </p:nvPicPr>
          <p:blipFill>
            <a:blip r:embed="rId9">
              <a:alphaModFix/>
            </a:blip>
            <a:stretch>
              <a:fillRect/>
            </a:stretch>
          </p:blipFill>
          <p:spPr>
            <a:xfrm rot="-2369681">
              <a:off x="5677019" y="4536819"/>
              <a:ext cx="1316028" cy="767889"/>
            </a:xfrm>
            <a:prstGeom prst="rect">
              <a:avLst/>
            </a:prstGeom>
            <a:noFill/>
            <a:ln>
              <a:noFill/>
            </a:ln>
          </p:spPr>
        </p:pic>
      </p:grpSp>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DB2A-EC51-9F4B-30C3-5D6DC272111C}"/>
              </a:ext>
            </a:extLst>
          </p:cNvPr>
          <p:cNvSpPr>
            <a:spLocks noGrp="1"/>
          </p:cNvSpPr>
          <p:nvPr>
            <p:ph type="title"/>
          </p:nvPr>
        </p:nvSpPr>
        <p:spPr/>
        <p:txBody>
          <a:bodyPr/>
          <a:lstStyle/>
          <a:p>
            <a:r>
              <a:rPr lang="en-IN" sz="4000" dirty="0">
                <a:latin typeface="Fugaz One" panose="020B0604020202020204" charset="0"/>
                <a:ea typeface="Calibri" panose="020F0502020204030204" pitchFamily="34" charset="0"/>
                <a:cs typeface="Times New Roman" panose="02020603050405020304" pitchFamily="18" charset="0"/>
              </a:rPr>
              <a:t>Purchase Behaviour </a:t>
            </a:r>
            <a:endParaRPr lang="en-IN" dirty="0"/>
          </a:p>
        </p:txBody>
      </p:sp>
      <p:sp>
        <p:nvSpPr>
          <p:cNvPr id="3" name="TextBox 2">
            <a:extLst>
              <a:ext uri="{FF2B5EF4-FFF2-40B4-BE49-F238E27FC236}">
                <a16:creationId xmlns:a16="http://schemas.microsoft.com/office/drawing/2014/main" id="{6CCCDFFD-45D5-6D74-FD4C-D18599DA23AD}"/>
              </a:ext>
            </a:extLst>
          </p:cNvPr>
          <p:cNvSpPr txBox="1"/>
          <p:nvPr/>
        </p:nvSpPr>
        <p:spPr>
          <a:xfrm>
            <a:off x="796159" y="1379483"/>
            <a:ext cx="7228489" cy="923330"/>
          </a:xfrm>
          <a:prstGeom prst="rect">
            <a:avLst/>
          </a:prstGeom>
          <a:noFill/>
        </p:spPr>
        <p:txBody>
          <a:bodyPr wrap="square" rtlCol="0">
            <a:spAutoFit/>
          </a:bodyPr>
          <a:lstStyle/>
          <a:p>
            <a:r>
              <a:rPr lang="en-US" sz="2000" dirty="0">
                <a:solidFill>
                  <a:schemeClr val="accent6"/>
                </a:solidFill>
                <a:latin typeface="Raleway Medium" pitchFamily="2" charset="0"/>
              </a:rPr>
              <a:t>What are the typical consumption situations for energy drinks among respondents? </a:t>
            </a:r>
          </a:p>
          <a:p>
            <a:endParaRPr lang="en-IN" dirty="0">
              <a:solidFill>
                <a:schemeClr val="accent6"/>
              </a:solidFill>
            </a:endParaRPr>
          </a:p>
        </p:txBody>
      </p:sp>
      <p:pic>
        <p:nvPicPr>
          <p:cNvPr id="4" name="Picture 3">
            <a:extLst>
              <a:ext uri="{FF2B5EF4-FFF2-40B4-BE49-F238E27FC236}">
                <a16:creationId xmlns:a16="http://schemas.microsoft.com/office/drawing/2014/main" id="{2998E71B-9864-A370-19D1-7DBB2B5A35D6}"/>
              </a:ext>
            </a:extLst>
          </p:cNvPr>
          <p:cNvPicPr>
            <a:picLocks noChangeAspect="1"/>
          </p:cNvPicPr>
          <p:nvPr/>
        </p:nvPicPr>
        <p:blipFill>
          <a:blip r:embed="rId2"/>
          <a:stretch>
            <a:fillRect/>
          </a:stretch>
        </p:blipFill>
        <p:spPr>
          <a:xfrm>
            <a:off x="1503491" y="2287032"/>
            <a:ext cx="2635385" cy="1003352"/>
          </a:xfrm>
          <a:prstGeom prst="rect">
            <a:avLst/>
          </a:prstGeom>
        </p:spPr>
      </p:pic>
      <p:pic>
        <p:nvPicPr>
          <p:cNvPr id="5" name="Picture 4">
            <a:extLst>
              <a:ext uri="{FF2B5EF4-FFF2-40B4-BE49-F238E27FC236}">
                <a16:creationId xmlns:a16="http://schemas.microsoft.com/office/drawing/2014/main" id="{5FFA28F7-20D6-E8E0-83A2-C139243650A3}"/>
              </a:ext>
            </a:extLst>
          </p:cNvPr>
          <p:cNvPicPr>
            <a:picLocks noChangeAspect="1"/>
          </p:cNvPicPr>
          <p:nvPr/>
        </p:nvPicPr>
        <p:blipFill>
          <a:blip r:embed="rId3"/>
          <a:stretch>
            <a:fillRect/>
          </a:stretch>
        </p:blipFill>
        <p:spPr>
          <a:xfrm>
            <a:off x="5213554" y="1697207"/>
            <a:ext cx="3134287" cy="1749086"/>
          </a:xfrm>
          <a:prstGeom prst="rect">
            <a:avLst/>
          </a:prstGeom>
        </p:spPr>
      </p:pic>
      <p:sp>
        <p:nvSpPr>
          <p:cNvPr id="6" name="TextBox 5">
            <a:extLst>
              <a:ext uri="{FF2B5EF4-FFF2-40B4-BE49-F238E27FC236}">
                <a16:creationId xmlns:a16="http://schemas.microsoft.com/office/drawing/2014/main" id="{96321A42-5FE7-6B7D-BBB4-3EF9BCF3B32A}"/>
              </a:ext>
            </a:extLst>
          </p:cNvPr>
          <p:cNvSpPr txBox="1"/>
          <p:nvPr/>
        </p:nvSpPr>
        <p:spPr>
          <a:xfrm>
            <a:off x="2159876" y="3543601"/>
            <a:ext cx="6850117"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As expected sports/exercise tops the list followed by studying/working late .</a:t>
            </a:r>
            <a:endParaRPr lang="en-IN" dirty="0"/>
          </a:p>
        </p:txBody>
      </p:sp>
      <p:pic>
        <p:nvPicPr>
          <p:cNvPr id="7" name="Graphic 6" descr="Arrow: Slight curve with solid fill">
            <a:extLst>
              <a:ext uri="{FF2B5EF4-FFF2-40B4-BE49-F238E27FC236}">
                <a16:creationId xmlns:a16="http://schemas.microsoft.com/office/drawing/2014/main" id="{6484BDA1-0516-142E-C797-4E16E0803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381" y="2294969"/>
            <a:ext cx="914400" cy="914400"/>
          </a:xfrm>
          <a:prstGeom prst="rect">
            <a:avLst/>
          </a:prstGeom>
          <a:ln>
            <a:noFill/>
          </a:ln>
          <a:effectLst>
            <a:outerShdw blurRad="107950" dist="12700" dir="5400000" algn="ctr">
              <a:srgbClr val="000000"/>
            </a:outerShdw>
          </a:effectLst>
        </p:spPr>
      </p:pic>
      <p:sp>
        <p:nvSpPr>
          <p:cNvPr id="8" name="Arrow: Left 7">
            <a:extLst>
              <a:ext uri="{FF2B5EF4-FFF2-40B4-BE49-F238E27FC236}">
                <a16:creationId xmlns:a16="http://schemas.microsoft.com/office/drawing/2014/main" id="{29E95893-C965-7F38-7510-D142655F5D87}"/>
              </a:ext>
            </a:extLst>
          </p:cNvPr>
          <p:cNvSpPr/>
          <p:nvPr/>
        </p:nvSpPr>
        <p:spPr>
          <a:xfrm>
            <a:off x="7094528" y="2571750"/>
            <a:ext cx="545981"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96204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C027-BC94-92A1-DC81-6F49AA42010D}"/>
              </a:ext>
            </a:extLst>
          </p:cNvPr>
          <p:cNvSpPr>
            <a:spLocks noGrp="1"/>
          </p:cNvSpPr>
          <p:nvPr>
            <p:ph type="title"/>
          </p:nvPr>
        </p:nvSpPr>
        <p:spPr>
          <a:xfrm>
            <a:off x="544740" y="139628"/>
            <a:ext cx="7704000" cy="644400"/>
          </a:xfrm>
        </p:spPr>
        <p:txBody>
          <a:bodyPr/>
          <a:lstStyle/>
          <a:p>
            <a:r>
              <a:rPr lang="en-IN" dirty="0"/>
              <a:t>Purchase behaviour </a:t>
            </a:r>
          </a:p>
        </p:txBody>
      </p:sp>
      <p:pic>
        <p:nvPicPr>
          <p:cNvPr id="6" name="Picture 5">
            <a:extLst>
              <a:ext uri="{FF2B5EF4-FFF2-40B4-BE49-F238E27FC236}">
                <a16:creationId xmlns:a16="http://schemas.microsoft.com/office/drawing/2014/main" id="{C8F589F5-6892-CFD6-949F-0ABD29CD9AE5}"/>
              </a:ext>
            </a:extLst>
          </p:cNvPr>
          <p:cNvPicPr>
            <a:picLocks noChangeAspect="1"/>
          </p:cNvPicPr>
          <p:nvPr/>
        </p:nvPicPr>
        <p:blipFill>
          <a:blip r:embed="rId2"/>
          <a:stretch>
            <a:fillRect/>
          </a:stretch>
        </p:blipFill>
        <p:spPr>
          <a:xfrm>
            <a:off x="1737360" y="1433854"/>
            <a:ext cx="2659380" cy="2083681"/>
          </a:xfrm>
          <a:prstGeom prst="rect">
            <a:avLst/>
          </a:prstGeom>
        </p:spPr>
      </p:pic>
      <p:pic>
        <p:nvPicPr>
          <p:cNvPr id="8" name="Picture 7">
            <a:extLst>
              <a:ext uri="{FF2B5EF4-FFF2-40B4-BE49-F238E27FC236}">
                <a16:creationId xmlns:a16="http://schemas.microsoft.com/office/drawing/2014/main" id="{A290CE91-EBDD-666A-C2AF-EA1B75942F74}"/>
              </a:ext>
            </a:extLst>
          </p:cNvPr>
          <p:cNvPicPr>
            <a:picLocks noChangeAspect="1"/>
          </p:cNvPicPr>
          <p:nvPr/>
        </p:nvPicPr>
        <p:blipFill>
          <a:blip r:embed="rId3"/>
          <a:stretch>
            <a:fillRect/>
          </a:stretch>
        </p:blipFill>
        <p:spPr>
          <a:xfrm>
            <a:off x="5681644" y="1395892"/>
            <a:ext cx="2781300" cy="1934268"/>
          </a:xfrm>
          <a:prstGeom prst="rect">
            <a:avLst/>
          </a:prstGeom>
        </p:spPr>
      </p:pic>
      <p:sp>
        <p:nvSpPr>
          <p:cNvPr id="9" name="TextBox 8">
            <a:extLst>
              <a:ext uri="{FF2B5EF4-FFF2-40B4-BE49-F238E27FC236}">
                <a16:creationId xmlns:a16="http://schemas.microsoft.com/office/drawing/2014/main" id="{3A4AC1D7-449C-2E7E-CDB1-A2DA9AB7C46B}"/>
              </a:ext>
            </a:extLst>
          </p:cNvPr>
          <p:cNvSpPr txBox="1"/>
          <p:nvPr/>
        </p:nvSpPr>
        <p:spPr>
          <a:xfrm>
            <a:off x="6044618" y="3230150"/>
            <a:ext cx="2418326" cy="307777"/>
          </a:xfrm>
          <a:prstGeom prst="rect">
            <a:avLst/>
          </a:prstGeom>
          <a:noFill/>
        </p:spPr>
        <p:txBody>
          <a:bodyPr wrap="square" rtlCol="0">
            <a:spAutoFit/>
          </a:bodyPr>
          <a:lstStyle/>
          <a:p>
            <a:r>
              <a:rPr lang="en-IN" dirty="0">
                <a:solidFill>
                  <a:schemeClr val="accent6"/>
                </a:solidFill>
                <a:highlight>
                  <a:srgbClr val="000000"/>
                </a:highlight>
                <a:latin typeface="Raleway Medium" pitchFamily="2" charset="0"/>
              </a:rPr>
              <a:t>Limited edition </a:t>
            </a:r>
            <a:r>
              <a:rPr lang="en-IN" dirty="0">
                <a:solidFill>
                  <a:schemeClr val="accent3"/>
                </a:solidFill>
                <a:latin typeface="Raleway Medium" pitchFamily="2" charset="0"/>
              </a:rPr>
              <a:t>packaging</a:t>
            </a:r>
          </a:p>
        </p:txBody>
      </p:sp>
      <p:sp>
        <p:nvSpPr>
          <p:cNvPr id="10" name="TextBox 9">
            <a:extLst>
              <a:ext uri="{FF2B5EF4-FFF2-40B4-BE49-F238E27FC236}">
                <a16:creationId xmlns:a16="http://schemas.microsoft.com/office/drawing/2014/main" id="{C52FFB8E-E200-E29B-CD2A-4AF50E637F01}"/>
              </a:ext>
            </a:extLst>
          </p:cNvPr>
          <p:cNvSpPr txBox="1"/>
          <p:nvPr/>
        </p:nvSpPr>
        <p:spPr>
          <a:xfrm>
            <a:off x="2202180" y="3905751"/>
            <a:ext cx="6941820" cy="523220"/>
          </a:xfrm>
          <a:prstGeom prst="rect">
            <a:avLst/>
          </a:prstGeom>
          <a:noFill/>
        </p:spPr>
        <p:txBody>
          <a:bodyPr wrap="square" rtlCol="0">
            <a:spAutoFit/>
          </a:bodyPr>
          <a:lstStyle/>
          <a:p>
            <a:r>
              <a:rPr lang="en-US" sz="14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a:t>
            </a:r>
            <a:r>
              <a:rPr lang="en-US" b="0" i="0" dirty="0">
                <a:solidFill>
                  <a:srgbClr val="D1D5DB"/>
                </a:solidFill>
                <a:effectLst/>
                <a:highlight>
                  <a:srgbClr val="000000"/>
                </a:highlight>
                <a:latin typeface="Raleway Medium" pitchFamily="2" charset="0"/>
              </a:rPr>
              <a:t>Pricing Strategy: a significant number of respondents prefer the price range of 50-99.</a:t>
            </a:r>
            <a:endParaRPr lang="en-IN" dirty="0">
              <a:highlight>
                <a:srgbClr val="000000"/>
              </a:highlight>
              <a:latin typeface="Raleway Medium" pitchFamily="2" charset="0"/>
            </a:endParaRPr>
          </a:p>
        </p:txBody>
      </p:sp>
      <p:pic>
        <p:nvPicPr>
          <p:cNvPr id="11" name="Graphic 10" descr="Arrow: Slight curve with solid fill">
            <a:extLst>
              <a:ext uri="{FF2B5EF4-FFF2-40B4-BE49-F238E27FC236}">
                <a16:creationId xmlns:a16="http://schemas.microsoft.com/office/drawing/2014/main" id="{5426455E-65C2-629E-0774-E54A4A1FB7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640" y="1951969"/>
            <a:ext cx="914400" cy="914400"/>
          </a:xfrm>
          <a:prstGeom prst="rect">
            <a:avLst/>
          </a:prstGeom>
          <a:ln>
            <a:noFill/>
          </a:ln>
          <a:effectLst>
            <a:outerShdw blurRad="107950" dist="12700" dir="5400000" algn="ctr">
              <a:srgbClr val="000000"/>
            </a:outerShdw>
          </a:effectLst>
        </p:spPr>
      </p:pic>
      <p:sp>
        <p:nvSpPr>
          <p:cNvPr id="17" name="TextBox 16">
            <a:extLst>
              <a:ext uri="{FF2B5EF4-FFF2-40B4-BE49-F238E27FC236}">
                <a16:creationId xmlns:a16="http://schemas.microsoft.com/office/drawing/2014/main" id="{7C81FA2B-BD06-BEA6-D5B4-1157F67D6760}"/>
              </a:ext>
            </a:extLst>
          </p:cNvPr>
          <p:cNvSpPr txBox="1"/>
          <p:nvPr/>
        </p:nvSpPr>
        <p:spPr>
          <a:xfrm>
            <a:off x="895260" y="666409"/>
            <a:ext cx="7567684" cy="1015663"/>
          </a:xfrm>
          <a:prstGeom prst="rect">
            <a:avLst/>
          </a:prstGeom>
          <a:noFill/>
        </p:spPr>
        <p:txBody>
          <a:bodyPr wrap="square" rtlCol="0">
            <a:spAutoFit/>
          </a:bodyPr>
          <a:lstStyle/>
          <a:p>
            <a:r>
              <a:rPr lang="en-US" sz="2000" dirty="0">
                <a:solidFill>
                  <a:schemeClr val="accent6"/>
                </a:solidFill>
                <a:latin typeface="Raleway Medium" pitchFamily="2" charset="0"/>
              </a:rPr>
              <a:t>What factors influence respondents' purchase decisions, such as price range and limited edition packaging? </a:t>
            </a:r>
          </a:p>
          <a:p>
            <a:endParaRPr lang="en-IN" sz="2000" dirty="0">
              <a:solidFill>
                <a:schemeClr val="accent6"/>
              </a:solidFill>
              <a:latin typeface="Raleway Medium" pitchFamily="2" charset="0"/>
            </a:endParaRPr>
          </a:p>
        </p:txBody>
      </p:sp>
      <p:sp>
        <p:nvSpPr>
          <p:cNvPr id="3" name="Arrow: Left 2">
            <a:extLst>
              <a:ext uri="{FF2B5EF4-FFF2-40B4-BE49-F238E27FC236}">
                <a16:creationId xmlns:a16="http://schemas.microsoft.com/office/drawing/2014/main" id="{F670E992-C263-A0A4-262C-AE3E2FC0E9BE}"/>
              </a:ext>
            </a:extLst>
          </p:cNvPr>
          <p:cNvSpPr/>
          <p:nvPr/>
        </p:nvSpPr>
        <p:spPr>
          <a:xfrm>
            <a:off x="4290060" y="1641765"/>
            <a:ext cx="457200"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0349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00ED-F44B-14BC-29E7-916658CB2CE9}"/>
              </a:ext>
            </a:extLst>
          </p:cNvPr>
          <p:cNvSpPr>
            <a:spLocks noGrp="1"/>
          </p:cNvSpPr>
          <p:nvPr>
            <p:ph type="title"/>
          </p:nvPr>
        </p:nvSpPr>
        <p:spPr>
          <a:xfrm>
            <a:off x="720000" y="129540"/>
            <a:ext cx="7704000" cy="472440"/>
          </a:xfrm>
        </p:spPr>
        <p:txBody>
          <a:bodyPr/>
          <a:lstStyle/>
          <a:p>
            <a:r>
              <a:rPr lang="en-IN" dirty="0"/>
              <a:t>Product Development</a:t>
            </a:r>
          </a:p>
        </p:txBody>
      </p:sp>
      <p:sp>
        <p:nvSpPr>
          <p:cNvPr id="3" name="Text Placeholder 2">
            <a:extLst>
              <a:ext uri="{FF2B5EF4-FFF2-40B4-BE49-F238E27FC236}">
                <a16:creationId xmlns:a16="http://schemas.microsoft.com/office/drawing/2014/main" id="{9E6240D3-A0DD-31D9-CDCF-A45358301578}"/>
              </a:ext>
            </a:extLst>
          </p:cNvPr>
          <p:cNvSpPr>
            <a:spLocks noGrp="1"/>
          </p:cNvSpPr>
          <p:nvPr>
            <p:ph type="body" idx="1"/>
          </p:nvPr>
        </p:nvSpPr>
        <p:spPr>
          <a:xfrm>
            <a:off x="720000" y="487680"/>
            <a:ext cx="7704000" cy="4115820"/>
          </a:xfrm>
        </p:spPr>
        <p:txBody>
          <a:bodyPr/>
          <a:lstStyle/>
          <a:p>
            <a:pPr marL="139700" indent="0">
              <a:buNone/>
            </a:pPr>
            <a:r>
              <a:rPr lang="en-US" sz="2000" dirty="0"/>
              <a:t>Which area of business should we focus more on our product development? (Branding/taste/availability)	</a:t>
            </a:r>
            <a:r>
              <a:rPr lang="en-US" dirty="0"/>
              <a:t>			Overall Rating</a:t>
            </a:r>
            <a:br>
              <a:rPr lang="en-US" dirty="0"/>
            </a:br>
            <a:br>
              <a:rPr lang="en-US" dirty="0"/>
            </a:br>
            <a:r>
              <a:rPr lang="en-US" dirty="0"/>
              <a:t>we need separate survey for branding</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IN" dirty="0"/>
          </a:p>
        </p:txBody>
      </p:sp>
      <p:pic>
        <p:nvPicPr>
          <p:cNvPr id="19" name="Picture 18">
            <a:extLst>
              <a:ext uri="{FF2B5EF4-FFF2-40B4-BE49-F238E27FC236}">
                <a16:creationId xmlns:a16="http://schemas.microsoft.com/office/drawing/2014/main" id="{5936367D-4EC4-822C-73F2-6655A14083DF}"/>
              </a:ext>
            </a:extLst>
          </p:cNvPr>
          <p:cNvPicPr>
            <a:picLocks noChangeAspect="1"/>
          </p:cNvPicPr>
          <p:nvPr/>
        </p:nvPicPr>
        <p:blipFill>
          <a:blip r:embed="rId2"/>
          <a:stretch>
            <a:fillRect/>
          </a:stretch>
        </p:blipFill>
        <p:spPr>
          <a:xfrm>
            <a:off x="716100" y="1681670"/>
            <a:ext cx="3003486" cy="2092129"/>
          </a:xfrm>
          <a:prstGeom prst="rect">
            <a:avLst/>
          </a:prstGeom>
        </p:spPr>
      </p:pic>
      <p:pic>
        <p:nvPicPr>
          <p:cNvPr id="24" name="Picture 23">
            <a:extLst>
              <a:ext uri="{FF2B5EF4-FFF2-40B4-BE49-F238E27FC236}">
                <a16:creationId xmlns:a16="http://schemas.microsoft.com/office/drawing/2014/main" id="{E11213C3-140A-7902-C8B7-80131FCE3B63}"/>
              </a:ext>
            </a:extLst>
          </p:cNvPr>
          <p:cNvPicPr>
            <a:picLocks noChangeAspect="1"/>
          </p:cNvPicPr>
          <p:nvPr/>
        </p:nvPicPr>
        <p:blipFill>
          <a:blip r:embed="rId3"/>
          <a:stretch>
            <a:fillRect/>
          </a:stretch>
        </p:blipFill>
        <p:spPr>
          <a:xfrm>
            <a:off x="5218195" y="1621354"/>
            <a:ext cx="2666511" cy="2152445"/>
          </a:xfrm>
          <a:prstGeom prst="rect">
            <a:avLst/>
          </a:prstGeom>
        </p:spPr>
      </p:pic>
      <p:sp>
        <p:nvSpPr>
          <p:cNvPr id="25" name="TextBox 24">
            <a:extLst>
              <a:ext uri="{FF2B5EF4-FFF2-40B4-BE49-F238E27FC236}">
                <a16:creationId xmlns:a16="http://schemas.microsoft.com/office/drawing/2014/main" id="{D1A35B07-8C07-2D4A-291D-6E43169D3184}"/>
              </a:ext>
            </a:extLst>
          </p:cNvPr>
          <p:cNvSpPr txBox="1"/>
          <p:nvPr/>
        </p:nvSpPr>
        <p:spPr>
          <a:xfrm>
            <a:off x="2644140" y="3623622"/>
            <a:ext cx="5901690" cy="1261884"/>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sz="2000" dirty="0">
                <a:solidFill>
                  <a:schemeClr val="accent6"/>
                </a:solidFill>
                <a:latin typeface="Raleway Medium" pitchFamily="2" charset="0"/>
              </a:rPr>
              <a:t>: </a:t>
            </a:r>
            <a:r>
              <a:rPr lang="en-US" dirty="0">
                <a:solidFill>
                  <a:schemeClr val="accent6"/>
                </a:solidFill>
                <a:latin typeface="Raleway Medium" pitchFamily="2" charset="0"/>
              </a:rPr>
              <a:t>we need an awareness program so that large number of customers know about the codex energy drink brand To improve brand perception, we recommend strengthening brand messaging, implementing targeted marketing campaigns, and enhancing the product's visual identity.</a:t>
            </a:r>
            <a:endParaRPr lang="en-IN" dirty="0">
              <a:solidFill>
                <a:schemeClr val="accent6"/>
              </a:solidFill>
              <a:latin typeface="Raleway Medium" pitchFamily="2" charset="0"/>
            </a:endParaRPr>
          </a:p>
        </p:txBody>
      </p:sp>
    </p:spTree>
    <p:extLst>
      <p:ext uri="{BB962C8B-B14F-4D97-AF65-F5344CB8AC3E}">
        <p14:creationId xmlns:p14="http://schemas.microsoft.com/office/powerpoint/2010/main" val="14120205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F8D3-252B-00DE-E2DC-954B1E555DEE}"/>
              </a:ext>
            </a:extLst>
          </p:cNvPr>
          <p:cNvSpPr>
            <a:spLocks noGrp="1"/>
          </p:cNvSpPr>
          <p:nvPr>
            <p:ph type="title"/>
          </p:nvPr>
        </p:nvSpPr>
        <p:spPr>
          <a:xfrm>
            <a:off x="609641" y="398110"/>
            <a:ext cx="7704000" cy="644400"/>
          </a:xfrm>
        </p:spPr>
        <p:txBody>
          <a:bodyPr/>
          <a:lstStyle/>
          <a:p>
            <a:r>
              <a:rPr lang="en-IN" dirty="0"/>
              <a:t>Product Development</a:t>
            </a:r>
          </a:p>
        </p:txBody>
      </p:sp>
      <p:sp>
        <p:nvSpPr>
          <p:cNvPr id="5" name="TextBox 4">
            <a:extLst>
              <a:ext uri="{FF2B5EF4-FFF2-40B4-BE49-F238E27FC236}">
                <a16:creationId xmlns:a16="http://schemas.microsoft.com/office/drawing/2014/main" id="{A7FACCF6-A225-B9AC-22C5-9555B8ABA013}"/>
              </a:ext>
            </a:extLst>
          </p:cNvPr>
          <p:cNvSpPr txBox="1"/>
          <p:nvPr/>
        </p:nvSpPr>
        <p:spPr>
          <a:xfrm>
            <a:off x="2517622" y="3404931"/>
            <a:ext cx="6077607" cy="1261884"/>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sz="2000" dirty="0">
                <a:solidFill>
                  <a:schemeClr val="accent6"/>
                </a:solidFill>
                <a:latin typeface="Raleway Medium" pitchFamily="2" charset="0"/>
              </a:rPr>
              <a:t>: </a:t>
            </a:r>
            <a:r>
              <a:rPr lang="en-US" b="0" i="0" dirty="0">
                <a:solidFill>
                  <a:srgbClr val="D1D5DB"/>
                </a:solidFill>
                <a:effectLst/>
                <a:latin typeface="Raleway Medium" pitchFamily="2" charset="0"/>
              </a:rPr>
              <a:t>These ratings indicate that there is room for improvement in terms of taste and flavor. Enhancing the formulation, considering flavor preferences, and conducting taste tests with the target audience can help refine the taste profile and enhance consumer satisfaction.</a:t>
            </a:r>
            <a:endParaRPr lang="en-IN" dirty="0">
              <a:solidFill>
                <a:schemeClr val="accent6"/>
              </a:solidFill>
              <a:latin typeface="Raleway Medium" pitchFamily="2" charset="0"/>
            </a:endParaRPr>
          </a:p>
        </p:txBody>
      </p:sp>
      <p:pic>
        <p:nvPicPr>
          <p:cNvPr id="6" name="Picture 5">
            <a:extLst>
              <a:ext uri="{FF2B5EF4-FFF2-40B4-BE49-F238E27FC236}">
                <a16:creationId xmlns:a16="http://schemas.microsoft.com/office/drawing/2014/main" id="{D78651A2-3CE8-1A74-2AF5-DACF40C4280D}"/>
              </a:ext>
            </a:extLst>
          </p:cNvPr>
          <p:cNvPicPr>
            <a:picLocks noChangeAspect="1"/>
          </p:cNvPicPr>
          <p:nvPr/>
        </p:nvPicPr>
        <p:blipFill>
          <a:blip r:embed="rId2"/>
          <a:stretch>
            <a:fillRect/>
          </a:stretch>
        </p:blipFill>
        <p:spPr>
          <a:xfrm>
            <a:off x="2278672" y="1042510"/>
            <a:ext cx="2387002" cy="2278698"/>
          </a:xfrm>
          <a:prstGeom prst="rect">
            <a:avLst/>
          </a:prstGeom>
        </p:spPr>
      </p:pic>
      <p:pic>
        <p:nvPicPr>
          <p:cNvPr id="7" name="Picture 6">
            <a:extLst>
              <a:ext uri="{FF2B5EF4-FFF2-40B4-BE49-F238E27FC236}">
                <a16:creationId xmlns:a16="http://schemas.microsoft.com/office/drawing/2014/main" id="{8D5C2779-501E-2578-B03C-65DBE4BA27C3}"/>
              </a:ext>
            </a:extLst>
          </p:cNvPr>
          <p:cNvPicPr>
            <a:picLocks noChangeAspect="1"/>
          </p:cNvPicPr>
          <p:nvPr/>
        </p:nvPicPr>
        <p:blipFill>
          <a:blip r:embed="rId3"/>
          <a:stretch>
            <a:fillRect/>
          </a:stretch>
        </p:blipFill>
        <p:spPr>
          <a:xfrm>
            <a:off x="5165431" y="1261515"/>
            <a:ext cx="3038985" cy="1757582"/>
          </a:xfrm>
          <a:prstGeom prst="rect">
            <a:avLst/>
          </a:prstGeom>
        </p:spPr>
      </p:pic>
    </p:spTree>
    <p:extLst>
      <p:ext uri="{BB962C8B-B14F-4D97-AF65-F5344CB8AC3E}">
        <p14:creationId xmlns:p14="http://schemas.microsoft.com/office/powerpoint/2010/main" val="14754015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C8FF-A7E7-B666-D054-98084E2189EA}"/>
              </a:ext>
            </a:extLst>
          </p:cNvPr>
          <p:cNvSpPr>
            <a:spLocks noGrp="1"/>
          </p:cNvSpPr>
          <p:nvPr>
            <p:ph type="title"/>
          </p:nvPr>
        </p:nvSpPr>
        <p:spPr/>
        <p:txBody>
          <a:bodyPr/>
          <a:lstStyle/>
          <a:p>
            <a:r>
              <a:rPr lang="en-IN" dirty="0"/>
              <a:t>Product Development</a:t>
            </a:r>
          </a:p>
        </p:txBody>
      </p:sp>
      <p:sp>
        <p:nvSpPr>
          <p:cNvPr id="4" name="TextBox 3">
            <a:extLst>
              <a:ext uri="{FF2B5EF4-FFF2-40B4-BE49-F238E27FC236}">
                <a16:creationId xmlns:a16="http://schemas.microsoft.com/office/drawing/2014/main" id="{7DE36295-BFC2-FD39-4313-EA7EE085AC6C}"/>
              </a:ext>
            </a:extLst>
          </p:cNvPr>
          <p:cNvSpPr txBox="1"/>
          <p:nvPr/>
        </p:nvSpPr>
        <p:spPr>
          <a:xfrm>
            <a:off x="2300771" y="3841157"/>
            <a:ext cx="6408683" cy="830997"/>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 </a:t>
            </a:r>
            <a:r>
              <a:rPr lang="en-IN" dirty="0">
                <a:solidFill>
                  <a:schemeClr val="accent6"/>
                </a:solidFill>
                <a:latin typeface="Raleway Medium" pitchFamily="2" charset="0"/>
              </a:rPr>
              <a:t>We need to </a:t>
            </a:r>
            <a:r>
              <a:rPr lang="en-US" b="0" i="0" dirty="0">
                <a:solidFill>
                  <a:srgbClr val="D1D5DB"/>
                </a:solidFill>
                <a:effectLst/>
                <a:latin typeface="Raleway Medium" pitchFamily="2" charset="0"/>
              </a:rPr>
              <a:t>Address the concern of limited availability by expanding distribution channels, strengthening partnerships with retailers, and increasing the presence of </a:t>
            </a:r>
            <a:r>
              <a:rPr lang="en-US" b="0" i="0" dirty="0" err="1">
                <a:solidFill>
                  <a:srgbClr val="D1D5DB"/>
                </a:solidFill>
                <a:effectLst/>
                <a:latin typeface="Raleway Medium" pitchFamily="2" charset="0"/>
              </a:rPr>
              <a:t>CodeX's</a:t>
            </a:r>
            <a:r>
              <a:rPr lang="en-US" b="0" i="0" dirty="0">
                <a:solidFill>
                  <a:srgbClr val="D1D5DB"/>
                </a:solidFill>
                <a:effectLst/>
                <a:latin typeface="Raleway Medium" pitchFamily="2" charset="0"/>
              </a:rPr>
              <a:t> energy drink in different locations.</a:t>
            </a:r>
            <a:endParaRPr lang="en-IN" dirty="0">
              <a:solidFill>
                <a:schemeClr val="accent6"/>
              </a:solidFill>
              <a:latin typeface="Raleway Medium" pitchFamily="2" charset="0"/>
            </a:endParaRPr>
          </a:p>
        </p:txBody>
      </p:sp>
      <p:pic>
        <p:nvPicPr>
          <p:cNvPr id="6" name="Picture 5">
            <a:extLst>
              <a:ext uri="{FF2B5EF4-FFF2-40B4-BE49-F238E27FC236}">
                <a16:creationId xmlns:a16="http://schemas.microsoft.com/office/drawing/2014/main" id="{6DC6C0FF-539D-3AF3-B3C6-6E90AE2C131C}"/>
              </a:ext>
            </a:extLst>
          </p:cNvPr>
          <p:cNvPicPr>
            <a:picLocks noChangeAspect="1"/>
          </p:cNvPicPr>
          <p:nvPr/>
        </p:nvPicPr>
        <p:blipFill>
          <a:blip r:embed="rId2"/>
          <a:stretch>
            <a:fillRect/>
          </a:stretch>
        </p:blipFill>
        <p:spPr>
          <a:xfrm>
            <a:off x="869773" y="1184400"/>
            <a:ext cx="3411905" cy="2100658"/>
          </a:xfrm>
          <a:prstGeom prst="rect">
            <a:avLst/>
          </a:prstGeom>
        </p:spPr>
      </p:pic>
      <p:pic>
        <p:nvPicPr>
          <p:cNvPr id="7" name="Graphic 6" descr="Arrow: Slight curve with solid fill">
            <a:extLst>
              <a:ext uri="{FF2B5EF4-FFF2-40B4-BE49-F238E27FC236}">
                <a16:creationId xmlns:a16="http://schemas.microsoft.com/office/drawing/2014/main" id="{B2309DA0-16EE-AE20-272B-ECA94433D3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3009" y="1520793"/>
            <a:ext cx="914400" cy="914400"/>
          </a:xfrm>
          <a:prstGeom prst="rect">
            <a:avLst/>
          </a:prstGeom>
          <a:ln>
            <a:noFill/>
          </a:ln>
          <a:effectLst>
            <a:outerShdw blurRad="107950" dist="12700" dir="5400000" algn="ctr">
              <a:srgbClr val="000000"/>
            </a:outerShdw>
          </a:effectLst>
        </p:spPr>
      </p:pic>
      <p:pic>
        <p:nvPicPr>
          <p:cNvPr id="12" name="Picture 11">
            <a:extLst>
              <a:ext uri="{FF2B5EF4-FFF2-40B4-BE49-F238E27FC236}">
                <a16:creationId xmlns:a16="http://schemas.microsoft.com/office/drawing/2014/main" id="{4DF5F8E0-3DF2-6F00-8F9E-934CCBC40184}"/>
              </a:ext>
            </a:extLst>
          </p:cNvPr>
          <p:cNvPicPr>
            <a:picLocks noChangeAspect="1"/>
          </p:cNvPicPr>
          <p:nvPr/>
        </p:nvPicPr>
        <p:blipFill>
          <a:blip r:embed="rId5"/>
          <a:stretch>
            <a:fillRect/>
          </a:stretch>
        </p:blipFill>
        <p:spPr>
          <a:xfrm>
            <a:off x="5505113" y="1184400"/>
            <a:ext cx="3376623" cy="2528379"/>
          </a:xfrm>
          <a:prstGeom prst="rect">
            <a:avLst/>
          </a:prstGeom>
        </p:spPr>
      </p:pic>
      <p:sp>
        <p:nvSpPr>
          <p:cNvPr id="3" name="Arrow: Left 2">
            <a:extLst>
              <a:ext uri="{FF2B5EF4-FFF2-40B4-BE49-F238E27FC236}">
                <a16:creationId xmlns:a16="http://schemas.microsoft.com/office/drawing/2014/main" id="{449BD4B4-9648-DE3A-EE3C-4C92332FAD6F}"/>
              </a:ext>
            </a:extLst>
          </p:cNvPr>
          <p:cNvSpPr/>
          <p:nvPr/>
        </p:nvSpPr>
        <p:spPr>
          <a:xfrm>
            <a:off x="8709454" y="1966362"/>
            <a:ext cx="316305"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214283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BCE5-2274-53FE-34B7-7DB0BE5440E3}"/>
              </a:ext>
            </a:extLst>
          </p:cNvPr>
          <p:cNvSpPr>
            <a:spLocks noGrp="1"/>
          </p:cNvSpPr>
          <p:nvPr>
            <p:ph type="title" idx="4294967295"/>
          </p:nvPr>
        </p:nvSpPr>
        <p:spPr>
          <a:xfrm>
            <a:off x="587058" y="503381"/>
            <a:ext cx="5363845" cy="906780"/>
          </a:xfrm>
        </p:spPr>
        <p:txBody>
          <a:bodyPr/>
          <a:lstStyle/>
          <a:p>
            <a:r>
              <a:rPr lang="en-IN" dirty="0"/>
              <a:t>Additional market research</a:t>
            </a:r>
          </a:p>
        </p:txBody>
      </p:sp>
      <p:sp>
        <p:nvSpPr>
          <p:cNvPr id="4" name="TextBox 3">
            <a:extLst>
              <a:ext uri="{FF2B5EF4-FFF2-40B4-BE49-F238E27FC236}">
                <a16:creationId xmlns:a16="http://schemas.microsoft.com/office/drawing/2014/main" id="{573AD3CB-D7AB-056D-08AD-BB1E30A54CCC}"/>
              </a:ext>
            </a:extLst>
          </p:cNvPr>
          <p:cNvSpPr txBox="1"/>
          <p:nvPr/>
        </p:nvSpPr>
        <p:spPr>
          <a:xfrm>
            <a:off x="2926080" y="3778345"/>
            <a:ext cx="5029200" cy="1231106"/>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r>
              <a:rPr lang="en-US" b="0" i="0" dirty="0" err="1">
                <a:solidFill>
                  <a:srgbClr val="D1D5DB"/>
                </a:solidFill>
                <a:effectLst/>
                <a:latin typeface="Raleway Medium" pitchFamily="2" charset="0"/>
              </a:rPr>
              <a:t>CodeX</a:t>
            </a:r>
            <a:r>
              <a:rPr lang="en-US" b="0" i="0" dirty="0">
                <a:solidFill>
                  <a:srgbClr val="D1D5DB"/>
                </a:solidFill>
                <a:effectLst/>
                <a:latin typeface="Raleway Medium" pitchFamily="2" charset="0"/>
              </a:rPr>
              <a:t> can consider developing a variant of their energy drink that emphasizes natural or organic ingredients, catering to the preferences of this segment of their consumer base.</a:t>
            </a:r>
            <a:endParaRPr lang="en-IN" dirty="0">
              <a:latin typeface="Raleway Medium" pitchFamily="2" charset="0"/>
            </a:endParaRPr>
          </a:p>
          <a:p>
            <a:endParaRPr lang="en-IN" sz="1200" dirty="0">
              <a:latin typeface="Raleway Medium" pitchFamily="2" charset="0"/>
            </a:endParaRPr>
          </a:p>
        </p:txBody>
      </p:sp>
      <p:pic>
        <p:nvPicPr>
          <p:cNvPr id="9" name="Picture 8">
            <a:extLst>
              <a:ext uri="{FF2B5EF4-FFF2-40B4-BE49-F238E27FC236}">
                <a16:creationId xmlns:a16="http://schemas.microsoft.com/office/drawing/2014/main" id="{8501CDB6-67D9-481A-E46D-86E6FBE77E31}"/>
              </a:ext>
            </a:extLst>
          </p:cNvPr>
          <p:cNvPicPr>
            <a:picLocks noChangeAspect="1"/>
          </p:cNvPicPr>
          <p:nvPr/>
        </p:nvPicPr>
        <p:blipFill>
          <a:blip r:embed="rId2"/>
          <a:stretch>
            <a:fillRect/>
          </a:stretch>
        </p:blipFill>
        <p:spPr>
          <a:xfrm>
            <a:off x="3927475" y="1361345"/>
            <a:ext cx="3707444" cy="2258869"/>
          </a:xfrm>
          <a:prstGeom prst="rect">
            <a:avLst/>
          </a:prstGeom>
        </p:spPr>
      </p:pic>
      <p:sp>
        <p:nvSpPr>
          <p:cNvPr id="10" name="TextBox 9">
            <a:extLst>
              <a:ext uri="{FF2B5EF4-FFF2-40B4-BE49-F238E27FC236}">
                <a16:creationId xmlns:a16="http://schemas.microsoft.com/office/drawing/2014/main" id="{EBA8CAEE-B48A-335E-ABA3-2A2D4DAE37D4}"/>
              </a:ext>
            </a:extLst>
          </p:cNvPr>
          <p:cNvSpPr txBox="1"/>
          <p:nvPr/>
        </p:nvSpPr>
        <p:spPr>
          <a:xfrm>
            <a:off x="2285365" y="2979420"/>
            <a:ext cx="3025140" cy="307777"/>
          </a:xfrm>
          <a:prstGeom prst="rect">
            <a:avLst/>
          </a:prstGeom>
          <a:noFill/>
        </p:spPr>
        <p:txBody>
          <a:bodyPr wrap="square" rtlCol="0">
            <a:spAutoFit/>
          </a:bodyPr>
          <a:lstStyle/>
          <a:p>
            <a:endParaRPr lang="en-IN" dirty="0">
              <a:latin typeface="Raleway Medium" pitchFamily="2" charset="0"/>
            </a:endParaRPr>
          </a:p>
        </p:txBody>
      </p:sp>
    </p:spTree>
    <p:extLst>
      <p:ext uri="{BB962C8B-B14F-4D97-AF65-F5344CB8AC3E}">
        <p14:creationId xmlns:p14="http://schemas.microsoft.com/office/powerpoint/2010/main" val="258574818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82A20-11DC-3645-3BF2-5648A8BEC41B}"/>
              </a:ext>
            </a:extLst>
          </p:cNvPr>
          <p:cNvPicPr>
            <a:picLocks noChangeAspect="1"/>
          </p:cNvPicPr>
          <p:nvPr/>
        </p:nvPicPr>
        <p:blipFill>
          <a:blip r:embed="rId2"/>
          <a:stretch>
            <a:fillRect/>
          </a:stretch>
        </p:blipFill>
        <p:spPr>
          <a:xfrm>
            <a:off x="5182813" y="1222634"/>
            <a:ext cx="3358717" cy="2698232"/>
          </a:xfrm>
          <a:prstGeom prst="rect">
            <a:avLst/>
          </a:prstGeom>
        </p:spPr>
      </p:pic>
      <p:sp>
        <p:nvSpPr>
          <p:cNvPr id="4" name="Title 3">
            <a:extLst>
              <a:ext uri="{FF2B5EF4-FFF2-40B4-BE49-F238E27FC236}">
                <a16:creationId xmlns:a16="http://schemas.microsoft.com/office/drawing/2014/main" id="{D9C9005B-B8F9-1BD5-DCB6-EC8E67B329B2}"/>
              </a:ext>
            </a:extLst>
          </p:cNvPr>
          <p:cNvSpPr>
            <a:spLocks noGrp="1"/>
          </p:cNvSpPr>
          <p:nvPr>
            <p:ph type="title"/>
          </p:nvPr>
        </p:nvSpPr>
        <p:spPr/>
        <p:txBody>
          <a:bodyPr/>
          <a:lstStyle/>
          <a:p>
            <a:r>
              <a:rPr lang="en-IN" dirty="0"/>
              <a:t>Additional market research</a:t>
            </a:r>
          </a:p>
        </p:txBody>
      </p:sp>
      <p:sp>
        <p:nvSpPr>
          <p:cNvPr id="5" name="TextBox 4">
            <a:extLst>
              <a:ext uri="{FF2B5EF4-FFF2-40B4-BE49-F238E27FC236}">
                <a16:creationId xmlns:a16="http://schemas.microsoft.com/office/drawing/2014/main" id="{9972A70A-CA63-CECA-0E21-5A78973A7C5D}"/>
              </a:ext>
            </a:extLst>
          </p:cNvPr>
          <p:cNvSpPr txBox="1"/>
          <p:nvPr/>
        </p:nvSpPr>
        <p:spPr>
          <a:xfrm>
            <a:off x="1219806" y="1170963"/>
            <a:ext cx="4069525" cy="1908215"/>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 </a:t>
            </a:r>
            <a:br>
              <a:rPr lang="en-US" sz="1400" dirty="0">
                <a:solidFill>
                  <a:schemeClr val="accent6"/>
                </a:solidFill>
                <a:highlight>
                  <a:srgbClr val="0000FF"/>
                </a:highlight>
                <a:latin typeface="Raleway Medium" pitchFamily="2" charset="0"/>
              </a:rPr>
            </a:br>
            <a:r>
              <a:rPr lang="en-US" b="0" i="0" dirty="0" err="1">
                <a:solidFill>
                  <a:srgbClr val="D1D5DB"/>
                </a:solidFill>
                <a:effectLst/>
                <a:latin typeface="Raleway Medium" pitchFamily="2" charset="0"/>
              </a:rPr>
              <a:t>CodeX</a:t>
            </a:r>
            <a:r>
              <a:rPr lang="en-US" b="0" i="0" dirty="0">
                <a:solidFill>
                  <a:srgbClr val="D1D5DB"/>
                </a:solidFill>
                <a:effectLst/>
                <a:latin typeface="Raleway Medium" pitchFamily="2" charset="0"/>
              </a:rPr>
              <a:t> can meet consumer demand by offering energy drinks with reduced sugar content or sugar-free options. Highlighting these features can attract health-conscious consumers. Additionally, incorporating more natural ingredients will further differentiate </a:t>
            </a:r>
            <a:r>
              <a:rPr lang="en-US" b="0" i="0" dirty="0" err="1">
                <a:solidFill>
                  <a:srgbClr val="D1D5DB"/>
                </a:solidFill>
                <a:effectLst/>
                <a:latin typeface="Raleway Medium" pitchFamily="2" charset="0"/>
              </a:rPr>
              <a:t>CodeX's</a:t>
            </a:r>
            <a:r>
              <a:rPr lang="en-US" b="0" i="0" dirty="0">
                <a:solidFill>
                  <a:srgbClr val="D1D5DB"/>
                </a:solidFill>
                <a:effectLst/>
                <a:latin typeface="Raleway Medium" pitchFamily="2" charset="0"/>
              </a:rPr>
              <a:t> product in the market.</a:t>
            </a:r>
            <a:endParaRPr lang="en-IN" dirty="0">
              <a:latin typeface="Raleway Medium" pitchFamily="2" charset="0"/>
            </a:endParaRPr>
          </a:p>
        </p:txBody>
      </p:sp>
      <p:sp>
        <p:nvSpPr>
          <p:cNvPr id="2" name="Arrow: Left 1">
            <a:extLst>
              <a:ext uri="{FF2B5EF4-FFF2-40B4-BE49-F238E27FC236}">
                <a16:creationId xmlns:a16="http://schemas.microsoft.com/office/drawing/2014/main" id="{199C1ACE-BDD3-1DFD-D6A0-C411CCA592AB}"/>
              </a:ext>
            </a:extLst>
          </p:cNvPr>
          <p:cNvSpPr/>
          <p:nvPr/>
        </p:nvSpPr>
        <p:spPr>
          <a:xfrm rot="16200000">
            <a:off x="5593604" y="1015419"/>
            <a:ext cx="519517"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822146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9CA1-0FE9-FEF7-658E-C7B0AE2E9CB8}"/>
              </a:ext>
            </a:extLst>
          </p:cNvPr>
          <p:cNvSpPr>
            <a:spLocks noGrp="1"/>
          </p:cNvSpPr>
          <p:nvPr>
            <p:ph type="title"/>
          </p:nvPr>
        </p:nvSpPr>
        <p:spPr>
          <a:xfrm>
            <a:off x="773340" y="174240"/>
            <a:ext cx="7704000" cy="644400"/>
          </a:xfrm>
        </p:spPr>
        <p:txBody>
          <a:bodyPr/>
          <a:lstStyle/>
          <a:p>
            <a:r>
              <a:rPr lang="en-IN" dirty="0"/>
              <a:t>Recommendations for </a:t>
            </a:r>
            <a:r>
              <a:rPr lang="en-IN" dirty="0" err="1"/>
              <a:t>CodeX</a:t>
            </a:r>
            <a:endParaRPr lang="en-IN" dirty="0"/>
          </a:p>
        </p:txBody>
      </p:sp>
      <p:sp>
        <p:nvSpPr>
          <p:cNvPr id="4" name="Text Placeholder 3">
            <a:extLst>
              <a:ext uri="{FF2B5EF4-FFF2-40B4-BE49-F238E27FC236}">
                <a16:creationId xmlns:a16="http://schemas.microsoft.com/office/drawing/2014/main" id="{E22C9C91-6397-B2F1-F903-75B46E6CF178}"/>
              </a:ext>
            </a:extLst>
          </p:cNvPr>
          <p:cNvSpPr>
            <a:spLocks noGrp="1"/>
          </p:cNvSpPr>
          <p:nvPr>
            <p:ph type="body" idx="1"/>
          </p:nvPr>
        </p:nvSpPr>
        <p:spPr>
          <a:xfrm>
            <a:off x="1676400" y="873900"/>
            <a:ext cx="6858000" cy="3210420"/>
          </a:xfrm>
        </p:spPr>
        <p:txBody>
          <a:bodyPr/>
          <a:lstStyle/>
          <a:p>
            <a:pPr marL="139700" indent="0">
              <a:buNone/>
            </a:pPr>
            <a:r>
              <a:rPr lang="en-US" sz="2000" dirty="0">
                <a:latin typeface="Raleway Medium" pitchFamily="2" charset="0"/>
              </a:rPr>
              <a:t> </a:t>
            </a:r>
          </a:p>
          <a:p>
            <a:pPr marL="139700" indent="0">
              <a:buNone/>
            </a:pPr>
            <a:r>
              <a:rPr lang="en-US" sz="2000" dirty="0">
                <a:latin typeface="Raleway Medium" pitchFamily="2" charset="0"/>
              </a:rPr>
              <a:t>What immediate improvements can we bring to the product? </a:t>
            </a:r>
          </a:p>
          <a:p>
            <a:pPr marL="139700" indent="0">
              <a:buClr>
                <a:schemeClr val="accent6"/>
              </a:buClr>
              <a:buNone/>
            </a:pPr>
            <a:r>
              <a:rPr lang="en-US" sz="1400" dirty="0">
                <a:solidFill>
                  <a:schemeClr val="accent6"/>
                </a:solidFill>
                <a:highlight>
                  <a:srgbClr val="0000FF"/>
                </a:highlight>
                <a:latin typeface="Raleway Medium" pitchFamily="2" charset="0"/>
              </a:rPr>
              <a:t>Insights:</a:t>
            </a:r>
            <a:br>
              <a:rPr lang="en-US" dirty="0"/>
            </a:br>
            <a:r>
              <a:rPr lang="en-US" b="0" i="0" dirty="0">
                <a:solidFill>
                  <a:srgbClr val="D1D5DB"/>
                </a:solidFill>
                <a:effectLst/>
                <a:latin typeface="Raleway Medium" pitchFamily="2" charset="0"/>
              </a:rPr>
              <a:t>To improve the product, </a:t>
            </a:r>
            <a:br>
              <a:rPr lang="en-US" b="0" i="0" dirty="0">
                <a:solidFill>
                  <a:srgbClr val="D1D5DB"/>
                </a:solidFill>
                <a:effectLst/>
                <a:latin typeface="Raleway Medium" pitchFamily="2" charset="0"/>
              </a:rPr>
            </a:br>
            <a:r>
              <a:rPr lang="en-US" b="0" i="0" dirty="0">
                <a:solidFill>
                  <a:srgbClr val="D1D5DB"/>
                </a:solidFill>
                <a:effectLst/>
                <a:latin typeface="Raleway Medium" pitchFamily="2" charset="0"/>
              </a:rPr>
              <a:t>- Focus on enhancing the taste by refining the formulation and incorporating feedback. </a:t>
            </a:r>
          </a:p>
          <a:p>
            <a:pPr marL="139700" indent="0">
              <a:buClr>
                <a:schemeClr val="accent6"/>
              </a:buClr>
              <a:buNone/>
            </a:pPr>
            <a:br>
              <a:rPr lang="en-US" b="0" i="0" dirty="0">
                <a:solidFill>
                  <a:srgbClr val="D1D5DB"/>
                </a:solidFill>
                <a:effectLst/>
                <a:latin typeface="Raleway Medium" pitchFamily="2" charset="0"/>
              </a:rPr>
            </a:br>
            <a:r>
              <a:rPr lang="en-US" b="0" i="0" dirty="0">
                <a:solidFill>
                  <a:srgbClr val="D1D5DB"/>
                </a:solidFill>
                <a:effectLst/>
                <a:latin typeface="Raleway Medium" pitchFamily="2" charset="0"/>
              </a:rPr>
              <a:t>- Address consumer demand for reduced sugar by offering sugar-free options. </a:t>
            </a:r>
            <a:br>
              <a:rPr lang="en-US" b="0" i="0" dirty="0">
                <a:solidFill>
                  <a:srgbClr val="D1D5DB"/>
                </a:solidFill>
                <a:effectLst/>
                <a:latin typeface="Raleway Medium" pitchFamily="2" charset="0"/>
              </a:rPr>
            </a:br>
            <a:endParaRPr lang="en-US" b="0" i="0" dirty="0">
              <a:solidFill>
                <a:srgbClr val="D1D5DB"/>
              </a:solidFill>
              <a:effectLst/>
              <a:latin typeface="Raleway Medium" pitchFamily="2" charset="0"/>
            </a:endParaRPr>
          </a:p>
          <a:p>
            <a:pPr marL="139700" indent="0">
              <a:buClr>
                <a:schemeClr val="accent6"/>
              </a:buClr>
              <a:buNone/>
            </a:pPr>
            <a:r>
              <a:rPr lang="en-US" b="0" i="0" dirty="0">
                <a:solidFill>
                  <a:srgbClr val="D1D5DB"/>
                </a:solidFill>
                <a:effectLst/>
                <a:latin typeface="Raleway Medium" pitchFamily="2" charset="0"/>
              </a:rPr>
              <a:t>- Expand flavor options to attract a wider customer base. </a:t>
            </a:r>
            <a:br>
              <a:rPr lang="en-US" b="0" i="0" dirty="0">
                <a:solidFill>
                  <a:srgbClr val="D1D5DB"/>
                </a:solidFill>
                <a:effectLst/>
                <a:latin typeface="Raleway Medium" pitchFamily="2" charset="0"/>
              </a:rPr>
            </a:br>
            <a:endParaRPr lang="en-US" b="0" i="0" dirty="0">
              <a:solidFill>
                <a:srgbClr val="D1D5DB"/>
              </a:solidFill>
              <a:effectLst/>
              <a:latin typeface="Raleway Medium" pitchFamily="2" charset="0"/>
            </a:endParaRPr>
          </a:p>
          <a:p>
            <a:pPr marL="139700" indent="0">
              <a:buClr>
                <a:schemeClr val="accent6"/>
              </a:buClr>
              <a:buNone/>
            </a:pPr>
            <a:r>
              <a:rPr lang="en-US" b="0" i="0" dirty="0">
                <a:solidFill>
                  <a:srgbClr val="D1D5DB"/>
                </a:solidFill>
                <a:effectLst/>
                <a:latin typeface="Raleway Medium" pitchFamily="2" charset="0"/>
              </a:rPr>
              <a:t>- Enhance packaging design to stand out and reflect the brand image. </a:t>
            </a:r>
            <a:br>
              <a:rPr lang="en-US" b="0" i="0" dirty="0">
                <a:solidFill>
                  <a:srgbClr val="D1D5DB"/>
                </a:solidFill>
                <a:effectLst/>
                <a:latin typeface="Raleway Medium" pitchFamily="2" charset="0"/>
              </a:rPr>
            </a:br>
            <a:endParaRPr lang="en-US" b="0" i="0" dirty="0">
              <a:solidFill>
                <a:srgbClr val="D1D5DB"/>
              </a:solidFill>
              <a:effectLst/>
              <a:latin typeface="Raleway Medium" pitchFamily="2" charset="0"/>
            </a:endParaRPr>
          </a:p>
          <a:p>
            <a:pPr marL="139700" indent="0">
              <a:buClr>
                <a:schemeClr val="accent6"/>
              </a:buClr>
              <a:buNone/>
            </a:pPr>
            <a:r>
              <a:rPr lang="en-US" b="0" i="0" dirty="0">
                <a:solidFill>
                  <a:srgbClr val="D1D5DB"/>
                </a:solidFill>
                <a:effectLst/>
                <a:latin typeface="Raleway Medium" pitchFamily="2" charset="0"/>
              </a:rPr>
              <a:t>- Clearly communicate health benefits on packaging and marketing materials.</a:t>
            </a:r>
            <a:br>
              <a:rPr lang="en-US" b="0" i="0" dirty="0">
                <a:solidFill>
                  <a:srgbClr val="D1D5DB"/>
                </a:solidFill>
                <a:effectLst/>
                <a:latin typeface="Raleway Medium" pitchFamily="2" charset="0"/>
              </a:rPr>
            </a:br>
            <a:endParaRPr lang="en-US" b="0" i="0" dirty="0">
              <a:solidFill>
                <a:srgbClr val="D1D5DB"/>
              </a:solidFill>
              <a:effectLst/>
              <a:latin typeface="Raleway Medium" pitchFamily="2" charset="0"/>
            </a:endParaRPr>
          </a:p>
          <a:p>
            <a:pPr marL="139700" indent="0">
              <a:buClr>
                <a:schemeClr val="accent6"/>
              </a:buClr>
              <a:buNone/>
            </a:pPr>
            <a:r>
              <a:rPr lang="en-US" b="0" i="0" dirty="0">
                <a:solidFill>
                  <a:srgbClr val="D1D5DB"/>
                </a:solidFill>
                <a:effectLst/>
                <a:latin typeface="Raleway Medium" pitchFamily="2" charset="0"/>
              </a:rPr>
              <a:t> - Incorporate natural and organic ingredients to cater to health-conscious consumers. </a:t>
            </a:r>
            <a:br>
              <a:rPr lang="en-US" b="0" i="0" dirty="0">
                <a:solidFill>
                  <a:srgbClr val="D1D5DB"/>
                </a:solidFill>
                <a:effectLst/>
                <a:latin typeface="Raleway Medium" pitchFamily="2" charset="0"/>
              </a:rPr>
            </a:br>
            <a:endParaRPr lang="en-US" b="0" i="0" dirty="0">
              <a:solidFill>
                <a:srgbClr val="D1D5DB"/>
              </a:solidFill>
              <a:effectLst/>
              <a:latin typeface="Raleway Medium" pitchFamily="2" charset="0"/>
            </a:endParaRPr>
          </a:p>
          <a:p>
            <a:pPr marL="139700" indent="0">
              <a:buClr>
                <a:schemeClr val="accent6"/>
              </a:buClr>
              <a:buNone/>
            </a:pPr>
            <a:r>
              <a:rPr lang="en-US" b="0" i="0" dirty="0">
                <a:solidFill>
                  <a:srgbClr val="D1D5DB"/>
                </a:solidFill>
                <a:effectLst/>
                <a:latin typeface="Raleway Medium" pitchFamily="2" charset="0"/>
              </a:rPr>
              <a:t>- Additionally, introduce smaller cans to encourage trial and appeal to consumer preferences. These improvements will elevate </a:t>
            </a:r>
            <a:r>
              <a:rPr lang="en-US" b="0" i="0" dirty="0" err="1">
                <a:solidFill>
                  <a:srgbClr val="D1D5DB"/>
                </a:solidFill>
                <a:effectLst/>
                <a:latin typeface="Raleway Medium" pitchFamily="2" charset="0"/>
              </a:rPr>
              <a:t>CodeX's</a:t>
            </a:r>
            <a:r>
              <a:rPr lang="en-US" b="0" i="0" dirty="0">
                <a:solidFill>
                  <a:srgbClr val="D1D5DB"/>
                </a:solidFill>
                <a:effectLst/>
                <a:latin typeface="Raleway Medium" pitchFamily="2" charset="0"/>
              </a:rPr>
              <a:t> energy drink and meet consumer expectations.</a:t>
            </a:r>
            <a:endParaRPr lang="en-IN" dirty="0">
              <a:latin typeface="Raleway Medium" pitchFamily="2" charset="0"/>
            </a:endParaRPr>
          </a:p>
        </p:txBody>
      </p:sp>
    </p:spTree>
    <p:extLst>
      <p:ext uri="{BB962C8B-B14F-4D97-AF65-F5344CB8AC3E}">
        <p14:creationId xmlns:p14="http://schemas.microsoft.com/office/powerpoint/2010/main" val="71411486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C884-DAB0-0E6C-9BD5-465B17443E19}"/>
              </a:ext>
            </a:extLst>
          </p:cNvPr>
          <p:cNvSpPr>
            <a:spLocks noGrp="1"/>
          </p:cNvSpPr>
          <p:nvPr>
            <p:ph type="title"/>
          </p:nvPr>
        </p:nvSpPr>
        <p:spPr/>
        <p:txBody>
          <a:bodyPr/>
          <a:lstStyle/>
          <a:p>
            <a:r>
              <a:rPr lang="en-IN" dirty="0"/>
              <a:t>Recommendations for </a:t>
            </a:r>
            <a:r>
              <a:rPr lang="en-IN" dirty="0" err="1"/>
              <a:t>CodeX</a:t>
            </a:r>
            <a:endParaRPr lang="en-IN" dirty="0"/>
          </a:p>
        </p:txBody>
      </p:sp>
      <p:sp>
        <p:nvSpPr>
          <p:cNvPr id="3" name="Text Placeholder 2">
            <a:extLst>
              <a:ext uri="{FF2B5EF4-FFF2-40B4-BE49-F238E27FC236}">
                <a16:creationId xmlns:a16="http://schemas.microsoft.com/office/drawing/2014/main" id="{F9F98496-1AD8-2CA4-51BD-5339CFEFB02C}"/>
              </a:ext>
            </a:extLst>
          </p:cNvPr>
          <p:cNvSpPr>
            <a:spLocks noGrp="1"/>
          </p:cNvSpPr>
          <p:nvPr>
            <p:ph type="body" idx="1"/>
          </p:nvPr>
        </p:nvSpPr>
        <p:spPr/>
        <p:txBody>
          <a:bodyPr/>
          <a:lstStyle/>
          <a:p>
            <a:pPr marL="139700" indent="0">
              <a:buNone/>
            </a:pPr>
            <a:endParaRPr lang="en-US" dirty="0"/>
          </a:p>
          <a:p>
            <a:pPr marL="139700" indent="0">
              <a:buNone/>
            </a:pPr>
            <a:endParaRPr lang="en-US" dirty="0"/>
          </a:p>
          <a:p>
            <a:pPr marL="139700" indent="0">
              <a:buNone/>
            </a:pPr>
            <a:r>
              <a:rPr lang="en-US" sz="2000" dirty="0"/>
              <a:t>What should be the ideal price of our product? </a:t>
            </a:r>
            <a:endParaRPr lang="en-IN" sz="2000" dirty="0"/>
          </a:p>
          <a:p>
            <a:pPr marL="139700" indent="0">
              <a:buNone/>
            </a:pPr>
            <a:endParaRPr lang="en-IN" dirty="0"/>
          </a:p>
          <a:p>
            <a:pPr marL="139700" indent="0">
              <a:buNone/>
            </a:pPr>
            <a:r>
              <a:rPr lang="en-US" sz="2000" dirty="0">
                <a:solidFill>
                  <a:schemeClr val="accent6"/>
                </a:solidFill>
                <a:highlight>
                  <a:srgbClr val="0000FF"/>
                </a:highlight>
                <a:latin typeface="Raleway Medium" pitchFamily="2" charset="0"/>
              </a:rPr>
              <a:t>Insights</a:t>
            </a:r>
            <a:r>
              <a:rPr lang="en-US" sz="1200" dirty="0">
                <a:solidFill>
                  <a:schemeClr val="accent6"/>
                </a:solidFill>
                <a:highlight>
                  <a:srgbClr val="0000FF"/>
                </a:highlight>
                <a:latin typeface="Raleway Medium" pitchFamily="2" charset="0"/>
              </a:rPr>
              <a:t>: </a:t>
            </a:r>
            <a:br>
              <a:rPr lang="en-US" sz="1200" dirty="0">
                <a:solidFill>
                  <a:schemeClr val="accent6"/>
                </a:solidFill>
                <a:highlight>
                  <a:srgbClr val="0000FF"/>
                </a:highlight>
                <a:latin typeface="Raleway Medium" pitchFamily="2" charset="0"/>
              </a:rPr>
            </a:br>
            <a:r>
              <a:rPr lang="en-US" dirty="0"/>
              <a:t>Based on the survey data, the ideal price range for </a:t>
            </a:r>
            <a:r>
              <a:rPr lang="en-US" dirty="0" err="1"/>
              <a:t>CodeX's</a:t>
            </a:r>
            <a:r>
              <a:rPr lang="en-US" dirty="0"/>
              <a:t> energy drink should be between 50 and 99, as preferred by the majority of respondents.</a:t>
            </a: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pic>
        <p:nvPicPr>
          <p:cNvPr id="5" name="Picture 4">
            <a:extLst>
              <a:ext uri="{FF2B5EF4-FFF2-40B4-BE49-F238E27FC236}">
                <a16:creationId xmlns:a16="http://schemas.microsoft.com/office/drawing/2014/main" id="{4806BF95-0350-2F64-35D1-20A321B3F746}"/>
              </a:ext>
            </a:extLst>
          </p:cNvPr>
          <p:cNvPicPr>
            <a:picLocks noChangeAspect="1"/>
          </p:cNvPicPr>
          <p:nvPr/>
        </p:nvPicPr>
        <p:blipFill>
          <a:blip r:embed="rId2"/>
          <a:stretch>
            <a:fillRect/>
          </a:stretch>
        </p:blipFill>
        <p:spPr>
          <a:xfrm>
            <a:off x="4198619" y="2571750"/>
            <a:ext cx="4373881" cy="2335530"/>
          </a:xfrm>
          <a:prstGeom prst="rect">
            <a:avLst/>
          </a:prstGeom>
        </p:spPr>
      </p:pic>
      <p:sp>
        <p:nvSpPr>
          <p:cNvPr id="4" name="Arrow: Left 3">
            <a:extLst>
              <a:ext uri="{FF2B5EF4-FFF2-40B4-BE49-F238E27FC236}">
                <a16:creationId xmlns:a16="http://schemas.microsoft.com/office/drawing/2014/main" id="{21FEFA24-511C-9888-52ED-05FEFBC6FEF3}"/>
              </a:ext>
            </a:extLst>
          </p:cNvPr>
          <p:cNvSpPr/>
          <p:nvPr/>
        </p:nvSpPr>
        <p:spPr>
          <a:xfrm>
            <a:off x="7671532" y="3505099"/>
            <a:ext cx="752468"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100230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239B-244D-80B7-86E3-D312828BC2D9}"/>
              </a:ext>
            </a:extLst>
          </p:cNvPr>
          <p:cNvSpPr>
            <a:spLocks noGrp="1"/>
          </p:cNvSpPr>
          <p:nvPr>
            <p:ph type="title"/>
          </p:nvPr>
        </p:nvSpPr>
        <p:spPr/>
        <p:txBody>
          <a:bodyPr/>
          <a:lstStyle/>
          <a:p>
            <a:r>
              <a:rPr lang="en-IN" dirty="0"/>
              <a:t>Recommendations for </a:t>
            </a:r>
            <a:r>
              <a:rPr lang="en-IN" dirty="0" err="1"/>
              <a:t>CodeX</a:t>
            </a:r>
            <a:endParaRPr lang="en-IN" dirty="0"/>
          </a:p>
        </p:txBody>
      </p:sp>
      <p:sp>
        <p:nvSpPr>
          <p:cNvPr id="3" name="Text Placeholder 2">
            <a:extLst>
              <a:ext uri="{FF2B5EF4-FFF2-40B4-BE49-F238E27FC236}">
                <a16:creationId xmlns:a16="http://schemas.microsoft.com/office/drawing/2014/main" id="{8F2406BB-4A12-2F23-4FE6-C149B0295EA8}"/>
              </a:ext>
            </a:extLst>
          </p:cNvPr>
          <p:cNvSpPr>
            <a:spLocks noGrp="1"/>
          </p:cNvSpPr>
          <p:nvPr>
            <p:ph type="body" idx="1"/>
          </p:nvPr>
        </p:nvSpPr>
        <p:spPr>
          <a:xfrm>
            <a:off x="1409700" y="934860"/>
            <a:ext cx="7220040" cy="3492360"/>
          </a:xfrm>
        </p:spPr>
        <p:txBody>
          <a:bodyPr/>
          <a:lstStyle/>
          <a:p>
            <a:pPr marL="139700" indent="0">
              <a:buNone/>
            </a:pPr>
            <a:endParaRPr lang="en-US" sz="2000" dirty="0"/>
          </a:p>
          <a:p>
            <a:pPr marL="139700" indent="0">
              <a:buNone/>
            </a:pPr>
            <a:r>
              <a:rPr lang="en-US" sz="2000" dirty="0"/>
              <a:t>What kind of marketing campaigns, offers, and discounts we can run? </a:t>
            </a:r>
          </a:p>
          <a:p>
            <a:pPr marL="139700" indent="0">
              <a:buNone/>
            </a:pPr>
            <a:br>
              <a:rPr lang="en-US" b="0" i="0" dirty="0">
                <a:solidFill>
                  <a:srgbClr val="D1D5DB"/>
                </a:solidFill>
                <a:effectLst/>
                <a:latin typeface="Söhne"/>
              </a:rPr>
            </a:br>
            <a:r>
              <a:rPr lang="en-US" sz="2000" dirty="0">
                <a:solidFill>
                  <a:schemeClr val="accent6"/>
                </a:solidFill>
                <a:highlight>
                  <a:srgbClr val="0000FF"/>
                </a:highlight>
                <a:latin typeface="Raleway Medium" pitchFamily="2" charset="0"/>
              </a:rPr>
              <a:t>Insights: </a:t>
            </a:r>
            <a:br>
              <a:rPr lang="en-US" sz="1200" dirty="0">
                <a:solidFill>
                  <a:schemeClr val="accent6"/>
                </a:solidFill>
                <a:highlight>
                  <a:srgbClr val="0000FF"/>
                </a:highlight>
                <a:latin typeface="Raleway Medium" pitchFamily="2" charset="0"/>
              </a:rPr>
            </a:br>
            <a:r>
              <a:rPr lang="en-US" sz="1400" b="1" i="0" dirty="0">
                <a:solidFill>
                  <a:srgbClr val="D1D5DB"/>
                </a:solidFill>
                <a:effectLst/>
                <a:latin typeface="Raleway Medium" pitchFamily="2" charset="0"/>
              </a:rPr>
              <a:t>- Collaborations with fitness brands, fitness centers &amp; fitness influencers  </a:t>
            </a:r>
            <a:r>
              <a:rPr lang="en-US" sz="1400" i="0" dirty="0">
                <a:solidFill>
                  <a:srgbClr val="D1D5DB"/>
                </a:solidFill>
                <a:effectLst/>
                <a:latin typeface="Raleway Medium" pitchFamily="2" charset="0"/>
              </a:rPr>
              <a:t>create synergies and expand reach. </a:t>
            </a:r>
            <a:br>
              <a:rPr lang="en-US" sz="1400" i="0" dirty="0">
                <a:solidFill>
                  <a:srgbClr val="D1D5DB"/>
                </a:solidFill>
                <a:effectLst/>
                <a:latin typeface="Raleway Medium" pitchFamily="2" charset="0"/>
              </a:rPr>
            </a:br>
            <a:br>
              <a:rPr lang="en-US" sz="1400" i="0" dirty="0">
                <a:solidFill>
                  <a:srgbClr val="D1D5DB"/>
                </a:solidFill>
                <a:effectLst/>
                <a:latin typeface="Raleway Medium" pitchFamily="2" charset="0"/>
              </a:rPr>
            </a:br>
            <a:r>
              <a:rPr lang="en-US" sz="1400" i="0" dirty="0">
                <a:solidFill>
                  <a:srgbClr val="D1D5DB"/>
                </a:solidFill>
                <a:effectLst/>
                <a:latin typeface="Raleway Medium" pitchFamily="2" charset="0"/>
              </a:rPr>
              <a:t>- </a:t>
            </a:r>
            <a:r>
              <a:rPr lang="en-US" sz="1400" b="1" i="0" dirty="0">
                <a:solidFill>
                  <a:srgbClr val="D1D5DB"/>
                </a:solidFill>
                <a:effectLst/>
                <a:latin typeface="Raleway Medium" pitchFamily="2" charset="0"/>
              </a:rPr>
              <a:t>Targeted online ad campaigns </a:t>
            </a:r>
            <a:r>
              <a:rPr lang="en-US" sz="1400" i="0" dirty="0">
                <a:solidFill>
                  <a:srgbClr val="D1D5DB"/>
                </a:solidFill>
                <a:effectLst/>
                <a:latin typeface="Raleway Medium" pitchFamily="2" charset="0"/>
              </a:rPr>
              <a:t>on platforms like YouTube, Instagram, Facebook    </a:t>
            </a:r>
          </a:p>
          <a:p>
            <a:pPr marL="139700" indent="0">
              <a:buNone/>
            </a:pPr>
            <a:r>
              <a:rPr lang="en-US" sz="1400" i="0" dirty="0" err="1">
                <a:solidFill>
                  <a:srgbClr val="D1D5DB"/>
                </a:solidFill>
                <a:effectLst/>
                <a:latin typeface="Raleway Medium" pitchFamily="2" charset="0"/>
              </a:rPr>
              <a:t>etc</a:t>
            </a:r>
            <a:r>
              <a:rPr lang="en-US" sz="1400" i="0" dirty="0">
                <a:solidFill>
                  <a:srgbClr val="D1D5DB"/>
                </a:solidFill>
                <a:effectLst/>
                <a:latin typeface="Raleway Medium" pitchFamily="2" charset="0"/>
              </a:rPr>
              <a:t> generate brand awareness. </a:t>
            </a:r>
          </a:p>
          <a:p>
            <a:pPr marL="139700" indent="0">
              <a:buNone/>
            </a:pPr>
            <a:br>
              <a:rPr lang="en-US" sz="1400" i="0" dirty="0">
                <a:solidFill>
                  <a:srgbClr val="D1D5DB"/>
                </a:solidFill>
                <a:effectLst/>
                <a:latin typeface="Raleway Medium" pitchFamily="2" charset="0"/>
              </a:rPr>
            </a:br>
            <a:r>
              <a:rPr lang="en-US" sz="1400" i="0" dirty="0">
                <a:solidFill>
                  <a:srgbClr val="D1D5DB"/>
                </a:solidFill>
                <a:effectLst/>
                <a:latin typeface="Raleway Medium" pitchFamily="2" charset="0"/>
              </a:rPr>
              <a:t>- </a:t>
            </a:r>
            <a:r>
              <a:rPr lang="en-US" sz="1400" b="1" i="0" dirty="0">
                <a:solidFill>
                  <a:srgbClr val="D1D5DB"/>
                </a:solidFill>
                <a:effectLst/>
                <a:latin typeface="Raleway Medium" pitchFamily="2" charset="0"/>
              </a:rPr>
              <a:t>Time-limited promotions</a:t>
            </a:r>
            <a:r>
              <a:rPr lang="en-US" sz="1400" i="0" dirty="0">
                <a:solidFill>
                  <a:srgbClr val="D1D5DB"/>
                </a:solidFill>
                <a:effectLst/>
                <a:latin typeface="Raleway Medium" pitchFamily="2" charset="0"/>
              </a:rPr>
              <a:t> create urgency. </a:t>
            </a:r>
          </a:p>
          <a:p>
            <a:pPr marL="139700" indent="0">
              <a:buNone/>
            </a:pPr>
            <a:br>
              <a:rPr lang="en-US" sz="1400" i="0" dirty="0">
                <a:solidFill>
                  <a:srgbClr val="D1D5DB"/>
                </a:solidFill>
                <a:effectLst/>
                <a:latin typeface="Raleway Medium" pitchFamily="2" charset="0"/>
              </a:rPr>
            </a:br>
            <a:r>
              <a:rPr lang="en-US" sz="1400" i="0" dirty="0">
                <a:solidFill>
                  <a:srgbClr val="D1D5DB"/>
                </a:solidFill>
                <a:effectLst/>
                <a:latin typeface="Raleway Medium" pitchFamily="2" charset="0"/>
              </a:rPr>
              <a:t>- </a:t>
            </a:r>
            <a:r>
              <a:rPr lang="en-US" sz="1400" b="1" i="0" dirty="0">
                <a:solidFill>
                  <a:srgbClr val="D1D5DB"/>
                </a:solidFill>
                <a:effectLst/>
                <a:latin typeface="Raleway Medium" pitchFamily="2" charset="0"/>
              </a:rPr>
              <a:t>Bundle deals offer </a:t>
            </a:r>
            <a:r>
              <a:rPr lang="en-US" sz="1400" i="0" dirty="0">
                <a:solidFill>
                  <a:srgbClr val="D1D5DB"/>
                </a:solidFill>
                <a:effectLst/>
                <a:latin typeface="Raleway Medium" pitchFamily="2" charset="0"/>
              </a:rPr>
              <a:t>discounted multi-packs. Sampling programs at gyms and events generate trial and awareness.</a:t>
            </a:r>
            <a:endParaRPr lang="en-IN" sz="1400" dirty="0">
              <a:latin typeface="Raleway Medium" pitchFamily="2" charset="0"/>
            </a:endParaRPr>
          </a:p>
        </p:txBody>
      </p:sp>
    </p:spTree>
    <p:extLst>
      <p:ext uri="{BB962C8B-B14F-4D97-AF65-F5344CB8AC3E}">
        <p14:creationId xmlns:p14="http://schemas.microsoft.com/office/powerpoint/2010/main" val="55103148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grpSp>
        <p:nvGrpSpPr>
          <p:cNvPr id="2" name="Google Shape;1828;p38">
            <a:extLst>
              <a:ext uri="{FF2B5EF4-FFF2-40B4-BE49-F238E27FC236}">
                <a16:creationId xmlns:a16="http://schemas.microsoft.com/office/drawing/2014/main" id="{55CB297C-3D71-5214-3A65-DBBD15ACE090}"/>
              </a:ext>
            </a:extLst>
          </p:cNvPr>
          <p:cNvGrpSpPr/>
          <p:nvPr/>
        </p:nvGrpSpPr>
        <p:grpSpPr>
          <a:xfrm>
            <a:off x="5845625" y="2407920"/>
            <a:ext cx="3641667" cy="2899143"/>
            <a:chOff x="2241474" y="2138725"/>
            <a:chExt cx="5147600" cy="4286138"/>
          </a:xfrm>
        </p:grpSpPr>
        <p:pic>
          <p:nvPicPr>
            <p:cNvPr id="3" name="Google Shape;1829;p38">
              <a:extLst>
                <a:ext uri="{FF2B5EF4-FFF2-40B4-BE49-F238E27FC236}">
                  <a16:creationId xmlns:a16="http://schemas.microsoft.com/office/drawing/2014/main" id="{5CAA7A9C-BC3F-8E3F-E3AD-A1D6C9DB92E9}"/>
                </a:ext>
              </a:extLst>
            </p:cNvPr>
            <p:cNvPicPr preferRelativeResize="0"/>
            <p:nvPr/>
          </p:nvPicPr>
          <p:blipFill>
            <a:blip r:embed="rId3">
              <a:alphaModFix/>
            </a:blip>
            <a:stretch>
              <a:fillRect/>
            </a:stretch>
          </p:blipFill>
          <p:spPr>
            <a:xfrm rot="3220684">
              <a:off x="3960819" y="2930294"/>
              <a:ext cx="2802586" cy="2971190"/>
            </a:xfrm>
            <a:prstGeom prst="rect">
              <a:avLst/>
            </a:prstGeom>
            <a:noFill/>
            <a:ln>
              <a:noFill/>
            </a:ln>
          </p:spPr>
        </p:pic>
        <p:pic>
          <p:nvPicPr>
            <p:cNvPr id="4" name="Google Shape;1830;p38">
              <a:extLst>
                <a:ext uri="{FF2B5EF4-FFF2-40B4-BE49-F238E27FC236}">
                  <a16:creationId xmlns:a16="http://schemas.microsoft.com/office/drawing/2014/main" id="{10A9FBCF-02CE-1360-ABCF-0C401D6EE0A1}"/>
                </a:ext>
              </a:extLst>
            </p:cNvPr>
            <p:cNvPicPr preferRelativeResize="0"/>
            <p:nvPr/>
          </p:nvPicPr>
          <p:blipFill>
            <a:blip r:embed="rId4">
              <a:alphaModFix/>
            </a:blip>
            <a:stretch>
              <a:fillRect/>
            </a:stretch>
          </p:blipFill>
          <p:spPr>
            <a:xfrm rot="-14">
              <a:off x="2417025" y="2496830"/>
              <a:ext cx="2425250" cy="3046141"/>
            </a:xfrm>
            <a:prstGeom prst="rect">
              <a:avLst/>
            </a:prstGeom>
            <a:noFill/>
            <a:ln>
              <a:noFill/>
            </a:ln>
          </p:spPr>
        </p:pic>
        <p:pic>
          <p:nvPicPr>
            <p:cNvPr id="5" name="Google Shape;1831;p38">
              <a:extLst>
                <a:ext uri="{FF2B5EF4-FFF2-40B4-BE49-F238E27FC236}">
                  <a16:creationId xmlns:a16="http://schemas.microsoft.com/office/drawing/2014/main" id="{A81A4AE3-594A-2E3A-184E-63D80548C8FB}"/>
                </a:ext>
              </a:extLst>
            </p:cNvPr>
            <p:cNvPicPr preferRelativeResize="0"/>
            <p:nvPr/>
          </p:nvPicPr>
          <p:blipFill>
            <a:blip r:embed="rId5">
              <a:alphaModFix/>
            </a:blip>
            <a:stretch>
              <a:fillRect/>
            </a:stretch>
          </p:blipFill>
          <p:spPr>
            <a:xfrm rot="2977732" flipH="1">
              <a:off x="2837654" y="4721186"/>
              <a:ext cx="721265" cy="600728"/>
            </a:xfrm>
            <a:prstGeom prst="rect">
              <a:avLst/>
            </a:prstGeom>
            <a:noFill/>
            <a:ln>
              <a:noFill/>
            </a:ln>
          </p:spPr>
        </p:pic>
        <p:pic>
          <p:nvPicPr>
            <p:cNvPr id="6" name="Google Shape;1832;p38">
              <a:extLst>
                <a:ext uri="{FF2B5EF4-FFF2-40B4-BE49-F238E27FC236}">
                  <a16:creationId xmlns:a16="http://schemas.microsoft.com/office/drawing/2014/main" id="{768109FD-2A12-4C6A-1347-793960793DB5}"/>
                </a:ext>
              </a:extLst>
            </p:cNvPr>
            <p:cNvPicPr preferRelativeResize="0"/>
            <p:nvPr/>
          </p:nvPicPr>
          <p:blipFill>
            <a:blip r:embed="rId6">
              <a:alphaModFix/>
            </a:blip>
            <a:stretch>
              <a:fillRect/>
            </a:stretch>
          </p:blipFill>
          <p:spPr>
            <a:xfrm flipH="1">
              <a:off x="2918574" y="4322050"/>
              <a:ext cx="157751" cy="157625"/>
            </a:xfrm>
            <a:prstGeom prst="rect">
              <a:avLst/>
            </a:prstGeom>
            <a:noFill/>
            <a:ln>
              <a:noFill/>
            </a:ln>
          </p:spPr>
        </p:pic>
        <p:pic>
          <p:nvPicPr>
            <p:cNvPr id="7" name="Google Shape;1833;p38">
              <a:extLst>
                <a:ext uri="{FF2B5EF4-FFF2-40B4-BE49-F238E27FC236}">
                  <a16:creationId xmlns:a16="http://schemas.microsoft.com/office/drawing/2014/main" id="{A1AAD5FB-75E2-6BF3-59D3-CA01AFC304A0}"/>
                </a:ext>
              </a:extLst>
            </p:cNvPr>
            <p:cNvPicPr preferRelativeResize="0"/>
            <p:nvPr/>
          </p:nvPicPr>
          <p:blipFill>
            <a:blip r:embed="rId5">
              <a:alphaModFix/>
            </a:blip>
            <a:stretch>
              <a:fillRect/>
            </a:stretch>
          </p:blipFill>
          <p:spPr>
            <a:xfrm rot="2977772" flipH="1">
              <a:off x="2294523" y="2537020"/>
              <a:ext cx="375878" cy="313060"/>
            </a:xfrm>
            <a:prstGeom prst="rect">
              <a:avLst/>
            </a:prstGeom>
            <a:noFill/>
            <a:ln>
              <a:noFill/>
            </a:ln>
          </p:spPr>
        </p:pic>
        <p:pic>
          <p:nvPicPr>
            <p:cNvPr id="8" name="Google Shape;1834;p38">
              <a:extLst>
                <a:ext uri="{FF2B5EF4-FFF2-40B4-BE49-F238E27FC236}">
                  <a16:creationId xmlns:a16="http://schemas.microsoft.com/office/drawing/2014/main" id="{651BDFEB-90B6-3B8B-1422-F945055EE7FF}"/>
                </a:ext>
              </a:extLst>
            </p:cNvPr>
            <p:cNvPicPr preferRelativeResize="0"/>
            <p:nvPr/>
          </p:nvPicPr>
          <p:blipFill>
            <a:blip r:embed="rId7">
              <a:alphaModFix/>
            </a:blip>
            <a:stretch>
              <a:fillRect/>
            </a:stretch>
          </p:blipFill>
          <p:spPr>
            <a:xfrm>
              <a:off x="4038650" y="2593329"/>
              <a:ext cx="1066700" cy="2461574"/>
            </a:xfrm>
            <a:prstGeom prst="rect">
              <a:avLst/>
            </a:prstGeom>
            <a:noFill/>
            <a:ln>
              <a:noFill/>
            </a:ln>
          </p:spPr>
        </p:pic>
        <p:pic>
          <p:nvPicPr>
            <p:cNvPr id="9" name="Google Shape;1835;p38">
              <a:extLst>
                <a:ext uri="{FF2B5EF4-FFF2-40B4-BE49-F238E27FC236}">
                  <a16:creationId xmlns:a16="http://schemas.microsoft.com/office/drawing/2014/main" id="{EDA921E6-4FA7-4BE0-D364-73FB01A381C3}"/>
                </a:ext>
              </a:extLst>
            </p:cNvPr>
            <p:cNvPicPr preferRelativeResize="0"/>
            <p:nvPr/>
          </p:nvPicPr>
          <p:blipFill>
            <a:blip r:embed="rId6">
              <a:alphaModFix/>
            </a:blip>
            <a:stretch>
              <a:fillRect/>
            </a:stretch>
          </p:blipFill>
          <p:spPr>
            <a:xfrm flipH="1">
              <a:off x="4390522" y="3326690"/>
              <a:ext cx="18624" cy="18625"/>
            </a:xfrm>
            <a:prstGeom prst="rect">
              <a:avLst/>
            </a:prstGeom>
            <a:noFill/>
            <a:ln>
              <a:noFill/>
            </a:ln>
          </p:spPr>
        </p:pic>
        <p:pic>
          <p:nvPicPr>
            <p:cNvPr id="10" name="Google Shape;1836;p38">
              <a:extLst>
                <a:ext uri="{FF2B5EF4-FFF2-40B4-BE49-F238E27FC236}">
                  <a16:creationId xmlns:a16="http://schemas.microsoft.com/office/drawing/2014/main" id="{3F46E2AC-0DFF-D94C-0021-01977F312ADB}"/>
                </a:ext>
              </a:extLst>
            </p:cNvPr>
            <p:cNvPicPr preferRelativeResize="0"/>
            <p:nvPr/>
          </p:nvPicPr>
          <p:blipFill>
            <a:blip r:embed="rId6">
              <a:alphaModFix/>
            </a:blip>
            <a:stretch>
              <a:fillRect/>
            </a:stretch>
          </p:blipFill>
          <p:spPr>
            <a:xfrm flipH="1">
              <a:off x="4477897" y="3067640"/>
              <a:ext cx="18624" cy="18625"/>
            </a:xfrm>
            <a:prstGeom prst="rect">
              <a:avLst/>
            </a:prstGeom>
            <a:noFill/>
            <a:ln>
              <a:noFill/>
            </a:ln>
          </p:spPr>
        </p:pic>
        <p:pic>
          <p:nvPicPr>
            <p:cNvPr id="11" name="Google Shape;1837;p38">
              <a:extLst>
                <a:ext uri="{FF2B5EF4-FFF2-40B4-BE49-F238E27FC236}">
                  <a16:creationId xmlns:a16="http://schemas.microsoft.com/office/drawing/2014/main" id="{F6BB572A-BCEC-39E9-46DC-209D75FCB137}"/>
                </a:ext>
              </a:extLst>
            </p:cNvPr>
            <p:cNvPicPr preferRelativeResize="0"/>
            <p:nvPr/>
          </p:nvPicPr>
          <p:blipFill>
            <a:blip r:embed="rId6">
              <a:alphaModFix/>
            </a:blip>
            <a:stretch>
              <a:fillRect/>
            </a:stretch>
          </p:blipFill>
          <p:spPr>
            <a:xfrm flipH="1">
              <a:off x="4469172" y="2998990"/>
              <a:ext cx="18624" cy="18625"/>
            </a:xfrm>
            <a:prstGeom prst="rect">
              <a:avLst/>
            </a:prstGeom>
            <a:noFill/>
            <a:ln>
              <a:noFill/>
            </a:ln>
          </p:spPr>
        </p:pic>
        <p:pic>
          <p:nvPicPr>
            <p:cNvPr id="12" name="Google Shape;1838;p38">
              <a:extLst>
                <a:ext uri="{FF2B5EF4-FFF2-40B4-BE49-F238E27FC236}">
                  <a16:creationId xmlns:a16="http://schemas.microsoft.com/office/drawing/2014/main" id="{36127D93-0A69-1B2B-D58F-E56DACEAC37F}"/>
                </a:ext>
              </a:extLst>
            </p:cNvPr>
            <p:cNvPicPr preferRelativeResize="0"/>
            <p:nvPr/>
          </p:nvPicPr>
          <p:blipFill>
            <a:blip r:embed="rId6">
              <a:alphaModFix/>
            </a:blip>
            <a:stretch>
              <a:fillRect/>
            </a:stretch>
          </p:blipFill>
          <p:spPr>
            <a:xfrm flipH="1">
              <a:off x="4663922" y="3040815"/>
              <a:ext cx="18624" cy="18625"/>
            </a:xfrm>
            <a:prstGeom prst="rect">
              <a:avLst/>
            </a:prstGeom>
            <a:noFill/>
            <a:ln>
              <a:noFill/>
            </a:ln>
          </p:spPr>
        </p:pic>
        <p:pic>
          <p:nvPicPr>
            <p:cNvPr id="13" name="Google Shape;1839;p38">
              <a:extLst>
                <a:ext uri="{FF2B5EF4-FFF2-40B4-BE49-F238E27FC236}">
                  <a16:creationId xmlns:a16="http://schemas.microsoft.com/office/drawing/2014/main" id="{54C124E0-5505-631D-1748-84C62F95CD7E}"/>
                </a:ext>
              </a:extLst>
            </p:cNvPr>
            <p:cNvPicPr preferRelativeResize="0"/>
            <p:nvPr/>
          </p:nvPicPr>
          <p:blipFill>
            <a:blip r:embed="rId6">
              <a:alphaModFix/>
            </a:blip>
            <a:stretch>
              <a:fillRect/>
            </a:stretch>
          </p:blipFill>
          <p:spPr>
            <a:xfrm flipH="1">
              <a:off x="4436072" y="2980365"/>
              <a:ext cx="18624" cy="18625"/>
            </a:xfrm>
            <a:prstGeom prst="rect">
              <a:avLst/>
            </a:prstGeom>
            <a:noFill/>
            <a:ln>
              <a:noFill/>
            </a:ln>
          </p:spPr>
        </p:pic>
        <p:pic>
          <p:nvPicPr>
            <p:cNvPr id="14" name="Google Shape;1840;p38">
              <a:extLst>
                <a:ext uri="{FF2B5EF4-FFF2-40B4-BE49-F238E27FC236}">
                  <a16:creationId xmlns:a16="http://schemas.microsoft.com/office/drawing/2014/main" id="{4A7D7386-47FE-0FD4-90C8-A95518468DC8}"/>
                </a:ext>
              </a:extLst>
            </p:cNvPr>
            <p:cNvPicPr preferRelativeResize="0"/>
            <p:nvPr/>
          </p:nvPicPr>
          <p:blipFill>
            <a:blip r:embed="rId6">
              <a:alphaModFix/>
            </a:blip>
            <a:stretch>
              <a:fillRect/>
            </a:stretch>
          </p:blipFill>
          <p:spPr>
            <a:xfrm flipH="1">
              <a:off x="4257547" y="2745665"/>
              <a:ext cx="18624" cy="18625"/>
            </a:xfrm>
            <a:prstGeom prst="rect">
              <a:avLst/>
            </a:prstGeom>
            <a:noFill/>
            <a:ln>
              <a:noFill/>
            </a:ln>
          </p:spPr>
        </p:pic>
        <p:pic>
          <p:nvPicPr>
            <p:cNvPr id="15" name="Google Shape;1841;p38">
              <a:extLst>
                <a:ext uri="{FF2B5EF4-FFF2-40B4-BE49-F238E27FC236}">
                  <a16:creationId xmlns:a16="http://schemas.microsoft.com/office/drawing/2014/main" id="{AD9E76E3-47E0-A6AB-3771-A1BE3D4D48C3}"/>
                </a:ext>
              </a:extLst>
            </p:cNvPr>
            <p:cNvPicPr preferRelativeResize="0"/>
            <p:nvPr/>
          </p:nvPicPr>
          <p:blipFill>
            <a:blip r:embed="rId6">
              <a:alphaModFix/>
            </a:blip>
            <a:stretch>
              <a:fillRect/>
            </a:stretch>
          </p:blipFill>
          <p:spPr>
            <a:xfrm flipH="1">
              <a:off x="4278772" y="2707590"/>
              <a:ext cx="18624" cy="18625"/>
            </a:xfrm>
            <a:prstGeom prst="rect">
              <a:avLst/>
            </a:prstGeom>
            <a:noFill/>
            <a:ln>
              <a:noFill/>
            </a:ln>
          </p:spPr>
        </p:pic>
        <p:pic>
          <p:nvPicPr>
            <p:cNvPr id="16" name="Google Shape;1842;p38">
              <a:extLst>
                <a:ext uri="{FF2B5EF4-FFF2-40B4-BE49-F238E27FC236}">
                  <a16:creationId xmlns:a16="http://schemas.microsoft.com/office/drawing/2014/main" id="{F72DFDD0-E98E-E072-06D5-07D09E7537DE}"/>
                </a:ext>
              </a:extLst>
            </p:cNvPr>
            <p:cNvPicPr preferRelativeResize="0"/>
            <p:nvPr/>
          </p:nvPicPr>
          <p:blipFill>
            <a:blip r:embed="rId6">
              <a:alphaModFix/>
            </a:blip>
            <a:stretch>
              <a:fillRect/>
            </a:stretch>
          </p:blipFill>
          <p:spPr>
            <a:xfrm flipH="1">
              <a:off x="4342447" y="2424815"/>
              <a:ext cx="18624" cy="18625"/>
            </a:xfrm>
            <a:prstGeom prst="rect">
              <a:avLst/>
            </a:prstGeom>
            <a:noFill/>
            <a:ln>
              <a:noFill/>
            </a:ln>
          </p:spPr>
        </p:pic>
        <p:pic>
          <p:nvPicPr>
            <p:cNvPr id="17" name="Google Shape;1843;p38">
              <a:extLst>
                <a:ext uri="{FF2B5EF4-FFF2-40B4-BE49-F238E27FC236}">
                  <a16:creationId xmlns:a16="http://schemas.microsoft.com/office/drawing/2014/main" id="{797D23A2-4412-9D18-1F66-B3CF6C0464DE}"/>
                </a:ext>
              </a:extLst>
            </p:cNvPr>
            <p:cNvPicPr preferRelativeResize="0"/>
            <p:nvPr/>
          </p:nvPicPr>
          <p:blipFill>
            <a:blip r:embed="rId6">
              <a:alphaModFix/>
            </a:blip>
            <a:stretch>
              <a:fillRect/>
            </a:stretch>
          </p:blipFill>
          <p:spPr>
            <a:xfrm flipH="1">
              <a:off x="4582772" y="2410465"/>
              <a:ext cx="18624" cy="18625"/>
            </a:xfrm>
            <a:prstGeom prst="rect">
              <a:avLst/>
            </a:prstGeom>
            <a:noFill/>
            <a:ln>
              <a:noFill/>
            </a:ln>
          </p:spPr>
        </p:pic>
        <p:pic>
          <p:nvPicPr>
            <p:cNvPr id="18" name="Google Shape;1844;p38">
              <a:extLst>
                <a:ext uri="{FF2B5EF4-FFF2-40B4-BE49-F238E27FC236}">
                  <a16:creationId xmlns:a16="http://schemas.microsoft.com/office/drawing/2014/main" id="{1760D5F1-1E30-A684-7C9F-A499DCB7E3F1}"/>
                </a:ext>
              </a:extLst>
            </p:cNvPr>
            <p:cNvPicPr preferRelativeResize="0"/>
            <p:nvPr/>
          </p:nvPicPr>
          <p:blipFill>
            <a:blip r:embed="rId6">
              <a:alphaModFix/>
            </a:blip>
            <a:stretch>
              <a:fillRect/>
            </a:stretch>
          </p:blipFill>
          <p:spPr>
            <a:xfrm flipH="1">
              <a:off x="4912972" y="2359265"/>
              <a:ext cx="18624" cy="18625"/>
            </a:xfrm>
            <a:prstGeom prst="rect">
              <a:avLst/>
            </a:prstGeom>
            <a:noFill/>
            <a:ln>
              <a:noFill/>
            </a:ln>
          </p:spPr>
        </p:pic>
        <p:pic>
          <p:nvPicPr>
            <p:cNvPr id="19" name="Google Shape;1845;p38">
              <a:extLst>
                <a:ext uri="{FF2B5EF4-FFF2-40B4-BE49-F238E27FC236}">
                  <a16:creationId xmlns:a16="http://schemas.microsoft.com/office/drawing/2014/main" id="{A8E1E887-2888-7C61-384D-B74111BD25E2}"/>
                </a:ext>
              </a:extLst>
            </p:cNvPr>
            <p:cNvPicPr preferRelativeResize="0"/>
            <p:nvPr/>
          </p:nvPicPr>
          <p:blipFill>
            <a:blip r:embed="rId6">
              <a:alphaModFix/>
            </a:blip>
            <a:stretch>
              <a:fillRect/>
            </a:stretch>
          </p:blipFill>
          <p:spPr>
            <a:xfrm flipH="1">
              <a:off x="4871147" y="2553115"/>
              <a:ext cx="18624" cy="18625"/>
            </a:xfrm>
            <a:prstGeom prst="rect">
              <a:avLst/>
            </a:prstGeom>
            <a:noFill/>
            <a:ln>
              <a:noFill/>
            </a:ln>
          </p:spPr>
        </p:pic>
        <p:pic>
          <p:nvPicPr>
            <p:cNvPr id="20" name="Google Shape;1846;p38">
              <a:extLst>
                <a:ext uri="{FF2B5EF4-FFF2-40B4-BE49-F238E27FC236}">
                  <a16:creationId xmlns:a16="http://schemas.microsoft.com/office/drawing/2014/main" id="{A0B109ED-E5D1-385E-9F1C-999E523E3391}"/>
                </a:ext>
              </a:extLst>
            </p:cNvPr>
            <p:cNvPicPr preferRelativeResize="0"/>
            <p:nvPr/>
          </p:nvPicPr>
          <p:blipFill>
            <a:blip r:embed="rId6">
              <a:alphaModFix/>
            </a:blip>
            <a:stretch>
              <a:fillRect/>
            </a:stretch>
          </p:blipFill>
          <p:spPr>
            <a:xfrm flipH="1">
              <a:off x="4839947" y="2738490"/>
              <a:ext cx="18624" cy="18625"/>
            </a:xfrm>
            <a:prstGeom prst="rect">
              <a:avLst/>
            </a:prstGeom>
            <a:noFill/>
            <a:ln>
              <a:noFill/>
            </a:ln>
          </p:spPr>
        </p:pic>
        <p:pic>
          <p:nvPicPr>
            <p:cNvPr id="21" name="Google Shape;1847;p38">
              <a:extLst>
                <a:ext uri="{FF2B5EF4-FFF2-40B4-BE49-F238E27FC236}">
                  <a16:creationId xmlns:a16="http://schemas.microsoft.com/office/drawing/2014/main" id="{3705F605-EE23-F91E-588F-7FDBEFC533A8}"/>
                </a:ext>
              </a:extLst>
            </p:cNvPr>
            <p:cNvPicPr preferRelativeResize="0"/>
            <p:nvPr/>
          </p:nvPicPr>
          <p:blipFill>
            <a:blip r:embed="rId6">
              <a:alphaModFix/>
            </a:blip>
            <a:stretch>
              <a:fillRect/>
            </a:stretch>
          </p:blipFill>
          <p:spPr>
            <a:xfrm flipH="1">
              <a:off x="4825597" y="2862440"/>
              <a:ext cx="18624" cy="18625"/>
            </a:xfrm>
            <a:prstGeom prst="rect">
              <a:avLst/>
            </a:prstGeom>
            <a:noFill/>
            <a:ln>
              <a:noFill/>
            </a:ln>
          </p:spPr>
        </p:pic>
        <p:pic>
          <p:nvPicPr>
            <p:cNvPr id="22" name="Google Shape;1848;p38">
              <a:extLst>
                <a:ext uri="{FF2B5EF4-FFF2-40B4-BE49-F238E27FC236}">
                  <a16:creationId xmlns:a16="http://schemas.microsoft.com/office/drawing/2014/main" id="{18BCDEB1-52F8-4494-1D58-CADF13FD90DD}"/>
                </a:ext>
              </a:extLst>
            </p:cNvPr>
            <p:cNvPicPr preferRelativeResize="0"/>
            <p:nvPr/>
          </p:nvPicPr>
          <p:blipFill>
            <a:blip r:embed="rId6">
              <a:alphaModFix/>
            </a:blip>
            <a:stretch>
              <a:fillRect/>
            </a:stretch>
          </p:blipFill>
          <p:spPr>
            <a:xfrm flipH="1">
              <a:off x="4880950" y="2867875"/>
              <a:ext cx="34700" cy="34700"/>
            </a:xfrm>
            <a:prstGeom prst="rect">
              <a:avLst/>
            </a:prstGeom>
            <a:noFill/>
            <a:ln>
              <a:noFill/>
            </a:ln>
          </p:spPr>
        </p:pic>
        <p:pic>
          <p:nvPicPr>
            <p:cNvPr id="23" name="Google Shape;1849;p38">
              <a:extLst>
                <a:ext uri="{FF2B5EF4-FFF2-40B4-BE49-F238E27FC236}">
                  <a16:creationId xmlns:a16="http://schemas.microsoft.com/office/drawing/2014/main" id="{902A9F6B-AAD1-9985-9FBB-808CB6E67075}"/>
                </a:ext>
              </a:extLst>
            </p:cNvPr>
            <p:cNvPicPr preferRelativeResize="0"/>
            <p:nvPr/>
          </p:nvPicPr>
          <p:blipFill>
            <a:blip r:embed="rId6">
              <a:alphaModFix/>
            </a:blip>
            <a:stretch>
              <a:fillRect/>
            </a:stretch>
          </p:blipFill>
          <p:spPr>
            <a:xfrm flipH="1">
              <a:off x="4537000" y="2716200"/>
              <a:ext cx="34700" cy="34700"/>
            </a:xfrm>
            <a:prstGeom prst="rect">
              <a:avLst/>
            </a:prstGeom>
            <a:noFill/>
            <a:ln>
              <a:noFill/>
            </a:ln>
          </p:spPr>
        </p:pic>
        <p:pic>
          <p:nvPicPr>
            <p:cNvPr id="24" name="Google Shape;1850;p38">
              <a:extLst>
                <a:ext uri="{FF2B5EF4-FFF2-40B4-BE49-F238E27FC236}">
                  <a16:creationId xmlns:a16="http://schemas.microsoft.com/office/drawing/2014/main" id="{2711F8A3-0B9E-BA8A-10A4-ED974EC382C4}"/>
                </a:ext>
              </a:extLst>
            </p:cNvPr>
            <p:cNvPicPr preferRelativeResize="0"/>
            <p:nvPr/>
          </p:nvPicPr>
          <p:blipFill>
            <a:blip r:embed="rId6">
              <a:alphaModFix/>
            </a:blip>
            <a:stretch>
              <a:fillRect/>
            </a:stretch>
          </p:blipFill>
          <p:spPr>
            <a:xfrm flipH="1">
              <a:off x="4211800" y="2659400"/>
              <a:ext cx="34700" cy="34700"/>
            </a:xfrm>
            <a:prstGeom prst="rect">
              <a:avLst/>
            </a:prstGeom>
            <a:noFill/>
            <a:ln>
              <a:noFill/>
            </a:ln>
          </p:spPr>
        </p:pic>
        <p:pic>
          <p:nvPicPr>
            <p:cNvPr id="25" name="Google Shape;1851;p38">
              <a:extLst>
                <a:ext uri="{FF2B5EF4-FFF2-40B4-BE49-F238E27FC236}">
                  <a16:creationId xmlns:a16="http://schemas.microsoft.com/office/drawing/2014/main" id="{271409D0-0F07-D8D4-0C6C-CEDB85885283}"/>
                </a:ext>
              </a:extLst>
            </p:cNvPr>
            <p:cNvPicPr preferRelativeResize="0"/>
            <p:nvPr/>
          </p:nvPicPr>
          <p:blipFill>
            <a:blip r:embed="rId6">
              <a:alphaModFix/>
            </a:blip>
            <a:stretch>
              <a:fillRect/>
            </a:stretch>
          </p:blipFill>
          <p:spPr>
            <a:xfrm flipH="1">
              <a:off x="4374450" y="2377900"/>
              <a:ext cx="34700" cy="34700"/>
            </a:xfrm>
            <a:prstGeom prst="rect">
              <a:avLst/>
            </a:prstGeom>
            <a:noFill/>
            <a:ln>
              <a:noFill/>
            </a:ln>
          </p:spPr>
        </p:pic>
        <p:pic>
          <p:nvPicPr>
            <p:cNvPr id="26" name="Google Shape;1852;p38">
              <a:extLst>
                <a:ext uri="{FF2B5EF4-FFF2-40B4-BE49-F238E27FC236}">
                  <a16:creationId xmlns:a16="http://schemas.microsoft.com/office/drawing/2014/main" id="{3584885B-0BBC-F46D-BE5E-DA90A2F7608B}"/>
                </a:ext>
              </a:extLst>
            </p:cNvPr>
            <p:cNvPicPr preferRelativeResize="0"/>
            <p:nvPr/>
          </p:nvPicPr>
          <p:blipFill>
            <a:blip r:embed="rId6">
              <a:alphaModFix/>
            </a:blip>
            <a:stretch>
              <a:fillRect/>
            </a:stretch>
          </p:blipFill>
          <p:spPr>
            <a:xfrm flipH="1">
              <a:off x="4487800" y="2417413"/>
              <a:ext cx="69574" cy="69575"/>
            </a:xfrm>
            <a:prstGeom prst="rect">
              <a:avLst/>
            </a:prstGeom>
            <a:noFill/>
            <a:ln>
              <a:noFill/>
            </a:ln>
          </p:spPr>
        </p:pic>
        <p:pic>
          <p:nvPicPr>
            <p:cNvPr id="27" name="Google Shape;1853;p38">
              <a:extLst>
                <a:ext uri="{FF2B5EF4-FFF2-40B4-BE49-F238E27FC236}">
                  <a16:creationId xmlns:a16="http://schemas.microsoft.com/office/drawing/2014/main" id="{170346D5-B7C0-D8BF-A2D7-B33E25F92DBF}"/>
                </a:ext>
              </a:extLst>
            </p:cNvPr>
            <p:cNvPicPr preferRelativeResize="0"/>
            <p:nvPr/>
          </p:nvPicPr>
          <p:blipFill>
            <a:blip r:embed="rId6">
              <a:alphaModFix/>
            </a:blip>
            <a:stretch>
              <a:fillRect/>
            </a:stretch>
          </p:blipFill>
          <p:spPr>
            <a:xfrm flipH="1">
              <a:off x="4527750" y="2522300"/>
              <a:ext cx="46950" cy="46950"/>
            </a:xfrm>
            <a:prstGeom prst="rect">
              <a:avLst/>
            </a:prstGeom>
            <a:noFill/>
            <a:ln>
              <a:noFill/>
            </a:ln>
          </p:spPr>
        </p:pic>
        <p:pic>
          <p:nvPicPr>
            <p:cNvPr id="28" name="Google Shape;1854;p38">
              <a:extLst>
                <a:ext uri="{FF2B5EF4-FFF2-40B4-BE49-F238E27FC236}">
                  <a16:creationId xmlns:a16="http://schemas.microsoft.com/office/drawing/2014/main" id="{BDC0E896-4375-82F6-3623-ABCAE59F1BBC}"/>
                </a:ext>
              </a:extLst>
            </p:cNvPr>
            <p:cNvPicPr preferRelativeResize="0"/>
            <p:nvPr/>
          </p:nvPicPr>
          <p:blipFill>
            <a:blip r:embed="rId6">
              <a:alphaModFix/>
            </a:blip>
            <a:stretch>
              <a:fillRect/>
            </a:stretch>
          </p:blipFill>
          <p:spPr>
            <a:xfrm flipH="1">
              <a:off x="4817375" y="2401638"/>
              <a:ext cx="46950" cy="46950"/>
            </a:xfrm>
            <a:prstGeom prst="rect">
              <a:avLst/>
            </a:prstGeom>
            <a:noFill/>
            <a:ln>
              <a:noFill/>
            </a:ln>
          </p:spPr>
        </p:pic>
        <p:pic>
          <p:nvPicPr>
            <p:cNvPr id="29" name="Google Shape;1855;p38">
              <a:extLst>
                <a:ext uri="{FF2B5EF4-FFF2-40B4-BE49-F238E27FC236}">
                  <a16:creationId xmlns:a16="http://schemas.microsoft.com/office/drawing/2014/main" id="{2478BFF9-E13A-43B2-F777-0D04689451BC}"/>
                </a:ext>
              </a:extLst>
            </p:cNvPr>
            <p:cNvPicPr preferRelativeResize="0"/>
            <p:nvPr/>
          </p:nvPicPr>
          <p:blipFill>
            <a:blip r:embed="rId6">
              <a:alphaModFix/>
            </a:blip>
            <a:stretch>
              <a:fillRect/>
            </a:stretch>
          </p:blipFill>
          <p:spPr>
            <a:xfrm flipH="1">
              <a:off x="4155100" y="2902563"/>
              <a:ext cx="46950" cy="46950"/>
            </a:xfrm>
            <a:prstGeom prst="rect">
              <a:avLst/>
            </a:prstGeom>
            <a:noFill/>
            <a:ln>
              <a:noFill/>
            </a:ln>
          </p:spPr>
        </p:pic>
        <p:pic>
          <p:nvPicPr>
            <p:cNvPr id="30" name="Google Shape;1856;p38">
              <a:extLst>
                <a:ext uri="{FF2B5EF4-FFF2-40B4-BE49-F238E27FC236}">
                  <a16:creationId xmlns:a16="http://schemas.microsoft.com/office/drawing/2014/main" id="{6F1C4788-E9EA-2F52-B253-A05D83979F86}"/>
                </a:ext>
              </a:extLst>
            </p:cNvPr>
            <p:cNvPicPr preferRelativeResize="0"/>
            <p:nvPr/>
          </p:nvPicPr>
          <p:blipFill>
            <a:blip r:embed="rId6">
              <a:alphaModFix/>
            </a:blip>
            <a:stretch>
              <a:fillRect/>
            </a:stretch>
          </p:blipFill>
          <p:spPr>
            <a:xfrm flipH="1">
              <a:off x="4595175" y="2721538"/>
              <a:ext cx="46950" cy="46950"/>
            </a:xfrm>
            <a:prstGeom prst="rect">
              <a:avLst/>
            </a:prstGeom>
            <a:noFill/>
            <a:ln>
              <a:noFill/>
            </a:ln>
          </p:spPr>
        </p:pic>
        <p:pic>
          <p:nvPicPr>
            <p:cNvPr id="31" name="Google Shape;1857;p38">
              <a:extLst>
                <a:ext uri="{FF2B5EF4-FFF2-40B4-BE49-F238E27FC236}">
                  <a16:creationId xmlns:a16="http://schemas.microsoft.com/office/drawing/2014/main" id="{6A367286-2566-307A-A053-0B8711DEFC45}"/>
                </a:ext>
              </a:extLst>
            </p:cNvPr>
            <p:cNvPicPr preferRelativeResize="0"/>
            <p:nvPr/>
          </p:nvPicPr>
          <p:blipFill>
            <a:blip r:embed="rId6">
              <a:alphaModFix/>
            </a:blip>
            <a:stretch>
              <a:fillRect/>
            </a:stretch>
          </p:blipFill>
          <p:spPr>
            <a:xfrm flipH="1">
              <a:off x="4454700" y="2930925"/>
              <a:ext cx="34700" cy="34700"/>
            </a:xfrm>
            <a:prstGeom prst="rect">
              <a:avLst/>
            </a:prstGeom>
            <a:noFill/>
            <a:ln>
              <a:noFill/>
            </a:ln>
          </p:spPr>
        </p:pic>
        <p:pic>
          <p:nvPicPr>
            <p:cNvPr id="32" name="Google Shape;1858;p38">
              <a:extLst>
                <a:ext uri="{FF2B5EF4-FFF2-40B4-BE49-F238E27FC236}">
                  <a16:creationId xmlns:a16="http://schemas.microsoft.com/office/drawing/2014/main" id="{E84278B8-903A-C275-CA05-6BCDB5CB8101}"/>
                </a:ext>
              </a:extLst>
            </p:cNvPr>
            <p:cNvPicPr preferRelativeResize="0"/>
            <p:nvPr/>
          </p:nvPicPr>
          <p:blipFill>
            <a:blip r:embed="rId6">
              <a:alphaModFix/>
            </a:blip>
            <a:stretch>
              <a:fillRect/>
            </a:stretch>
          </p:blipFill>
          <p:spPr>
            <a:xfrm flipH="1">
              <a:off x="4297400" y="3133175"/>
              <a:ext cx="34700" cy="34700"/>
            </a:xfrm>
            <a:prstGeom prst="rect">
              <a:avLst/>
            </a:prstGeom>
            <a:noFill/>
            <a:ln>
              <a:noFill/>
            </a:ln>
          </p:spPr>
        </p:pic>
        <p:pic>
          <p:nvPicPr>
            <p:cNvPr id="33" name="Google Shape;1859;p38">
              <a:extLst>
                <a:ext uri="{FF2B5EF4-FFF2-40B4-BE49-F238E27FC236}">
                  <a16:creationId xmlns:a16="http://schemas.microsoft.com/office/drawing/2014/main" id="{3A8E712B-05FA-5B0B-642A-DBCD58ED3293}"/>
                </a:ext>
              </a:extLst>
            </p:cNvPr>
            <p:cNvPicPr preferRelativeResize="0"/>
            <p:nvPr/>
          </p:nvPicPr>
          <p:blipFill>
            <a:blip r:embed="rId6">
              <a:alphaModFix/>
            </a:blip>
            <a:stretch>
              <a:fillRect/>
            </a:stretch>
          </p:blipFill>
          <p:spPr>
            <a:xfrm flipH="1">
              <a:off x="4686300" y="2999000"/>
              <a:ext cx="46950" cy="46950"/>
            </a:xfrm>
            <a:prstGeom prst="rect">
              <a:avLst/>
            </a:prstGeom>
            <a:noFill/>
            <a:ln>
              <a:noFill/>
            </a:ln>
          </p:spPr>
        </p:pic>
        <p:pic>
          <p:nvPicPr>
            <p:cNvPr id="34" name="Google Shape;1860;p38">
              <a:extLst>
                <a:ext uri="{FF2B5EF4-FFF2-40B4-BE49-F238E27FC236}">
                  <a16:creationId xmlns:a16="http://schemas.microsoft.com/office/drawing/2014/main" id="{193240DD-639A-77E8-97EB-E6961E277A91}"/>
                </a:ext>
              </a:extLst>
            </p:cNvPr>
            <p:cNvPicPr preferRelativeResize="0"/>
            <p:nvPr/>
          </p:nvPicPr>
          <p:blipFill>
            <a:blip r:embed="rId6">
              <a:alphaModFix/>
            </a:blip>
            <a:stretch>
              <a:fillRect/>
            </a:stretch>
          </p:blipFill>
          <p:spPr>
            <a:xfrm flipH="1">
              <a:off x="4880950" y="2138725"/>
              <a:ext cx="155875" cy="155875"/>
            </a:xfrm>
            <a:prstGeom prst="rect">
              <a:avLst/>
            </a:prstGeom>
            <a:noFill/>
            <a:ln>
              <a:noFill/>
            </a:ln>
          </p:spPr>
        </p:pic>
        <p:pic>
          <p:nvPicPr>
            <p:cNvPr id="35" name="Google Shape;1861;p38">
              <a:extLst>
                <a:ext uri="{FF2B5EF4-FFF2-40B4-BE49-F238E27FC236}">
                  <a16:creationId xmlns:a16="http://schemas.microsoft.com/office/drawing/2014/main" id="{488E38B3-F416-EA6F-6EA6-FC128223A463}"/>
                </a:ext>
              </a:extLst>
            </p:cNvPr>
            <p:cNvPicPr preferRelativeResize="0"/>
            <p:nvPr/>
          </p:nvPicPr>
          <p:blipFill>
            <a:blip r:embed="rId6">
              <a:alphaModFix/>
            </a:blip>
            <a:stretch>
              <a:fillRect/>
            </a:stretch>
          </p:blipFill>
          <p:spPr>
            <a:xfrm flipH="1">
              <a:off x="5784974" y="4798950"/>
              <a:ext cx="157751" cy="157625"/>
            </a:xfrm>
            <a:prstGeom prst="rect">
              <a:avLst/>
            </a:prstGeom>
            <a:noFill/>
            <a:ln>
              <a:noFill/>
            </a:ln>
          </p:spPr>
        </p:pic>
        <p:pic>
          <p:nvPicPr>
            <p:cNvPr id="36" name="Google Shape;1862;p38">
              <a:extLst>
                <a:ext uri="{FF2B5EF4-FFF2-40B4-BE49-F238E27FC236}">
                  <a16:creationId xmlns:a16="http://schemas.microsoft.com/office/drawing/2014/main" id="{2546A58D-B362-5726-598F-DD82EBD7CC68}"/>
                </a:ext>
              </a:extLst>
            </p:cNvPr>
            <p:cNvPicPr preferRelativeResize="0"/>
            <p:nvPr/>
          </p:nvPicPr>
          <p:blipFill>
            <a:blip r:embed="rId8">
              <a:alphaModFix/>
            </a:blip>
            <a:stretch>
              <a:fillRect/>
            </a:stretch>
          </p:blipFill>
          <p:spPr>
            <a:xfrm rot="-2369681">
              <a:off x="5677019" y="4536819"/>
              <a:ext cx="1316028" cy="767889"/>
            </a:xfrm>
            <a:prstGeom prst="rect">
              <a:avLst/>
            </a:prstGeom>
            <a:noFill/>
            <a:ln>
              <a:noFill/>
            </a:ln>
          </p:spPr>
        </p:pic>
      </p:grpSp>
      <p:sp>
        <p:nvSpPr>
          <p:cNvPr id="1804" name="Google Shape;1804;p36"/>
          <p:cNvSpPr txBox="1">
            <a:spLocks noGrp="1"/>
          </p:cNvSpPr>
          <p:nvPr>
            <p:ph type="body" idx="1"/>
          </p:nvPr>
        </p:nvSpPr>
        <p:spPr>
          <a:xfrm>
            <a:off x="723899" y="1298850"/>
            <a:ext cx="7740173" cy="2096936"/>
          </a:xfrm>
          <a:prstGeom prst="rect">
            <a:avLst/>
          </a:prstGeom>
        </p:spPr>
        <p:txBody>
          <a:bodyPr spcFirstLastPara="1" wrap="square" lIns="0" tIns="91425" rIns="0" bIns="91425" anchor="ctr" anchorCtr="0">
            <a:noAutofit/>
          </a:bodyPr>
          <a:lstStyle/>
          <a:p>
            <a:pPr marL="139700" indent="0">
              <a:buNone/>
            </a:pPr>
            <a:endParaRPr lang="en-US" sz="2000" dirty="0"/>
          </a:p>
          <a:p>
            <a:pPr marL="139700" indent="0">
              <a:buNone/>
            </a:pPr>
            <a:endParaRPr lang="en-US" sz="2000" dirty="0"/>
          </a:p>
          <a:p>
            <a:pPr marL="139700" indent="0">
              <a:buNone/>
            </a:pPr>
            <a:endParaRPr lang="en-US" sz="2000" dirty="0"/>
          </a:p>
          <a:p>
            <a:pPr marL="482600" indent="-342900">
              <a:buFont typeface="Arial" panose="020B0604020202020204" pitchFamily="34" charset="0"/>
              <a:buChar char="•"/>
            </a:pPr>
            <a:r>
              <a:rPr lang="en-US" sz="2000" dirty="0" err="1"/>
              <a:t>CodeX</a:t>
            </a:r>
            <a:r>
              <a:rPr lang="en-US" sz="2000" dirty="0"/>
              <a:t>, a fictional German-based beverage company wants to establish itself in the Indian market. They launched their energy drink a few months ago in 10 Indian cities.</a:t>
            </a:r>
          </a:p>
          <a:p>
            <a:pPr marL="482600" indent="-342900">
              <a:buFont typeface="Arial" panose="020B0604020202020204" pitchFamily="34" charset="0"/>
              <a:buChar char="•"/>
            </a:pPr>
            <a:endParaRPr lang="en-US" sz="2000" dirty="0"/>
          </a:p>
          <a:p>
            <a:pPr marL="482600" indent="-342900">
              <a:buFont typeface="Arial" panose="020B0604020202020204" pitchFamily="34" charset="0"/>
              <a:buChar char="•"/>
            </a:pPr>
            <a:r>
              <a:rPr lang="en-US" sz="2000" dirty="0"/>
              <a:t>They conducted a survey in those 10 cities and </a:t>
            </a:r>
          </a:p>
          <a:p>
            <a:pPr marL="139700" indent="0">
              <a:buNone/>
            </a:pPr>
            <a:r>
              <a:rPr lang="en-US" sz="2000" dirty="0"/>
              <a:t>      received results from 10k respondents.</a:t>
            </a:r>
          </a:p>
          <a:p>
            <a:pPr marL="482600" indent="-342900">
              <a:buFont typeface="Arial" panose="020B0604020202020204" pitchFamily="34" charset="0"/>
              <a:buChar char="•"/>
            </a:pPr>
            <a:endParaRPr lang="en-US" sz="2000" dirty="0"/>
          </a:p>
          <a:p>
            <a:pPr marL="482600" indent="-342900">
              <a:buFont typeface="Arial" panose="020B0604020202020204" pitchFamily="34" charset="0"/>
              <a:buChar char="•"/>
            </a:pPr>
            <a:r>
              <a:rPr lang="en-US" sz="2000" dirty="0"/>
              <a:t>The primary objective of company now</a:t>
            </a:r>
          </a:p>
          <a:p>
            <a:pPr marL="139700" indent="0">
              <a:buNone/>
            </a:pPr>
            <a:r>
              <a:rPr lang="en-US" sz="2000" dirty="0"/>
              <a:t>      is to enhance brand awareness, expand </a:t>
            </a:r>
          </a:p>
          <a:p>
            <a:pPr marL="139700" indent="0">
              <a:buNone/>
            </a:pPr>
            <a:r>
              <a:rPr lang="en-US" sz="2000" dirty="0"/>
              <a:t>      market share, and drive product </a:t>
            </a:r>
          </a:p>
          <a:p>
            <a:pPr marL="139700" indent="0">
              <a:buNone/>
            </a:pPr>
            <a:r>
              <a:rPr lang="en-US" sz="2000" dirty="0"/>
              <a:t>      development by leveraging survey data.</a:t>
            </a:r>
          </a:p>
        </p:txBody>
      </p:sp>
      <p:sp>
        <p:nvSpPr>
          <p:cNvPr id="43" name="TextBox 42">
            <a:extLst>
              <a:ext uri="{FF2B5EF4-FFF2-40B4-BE49-F238E27FC236}">
                <a16:creationId xmlns:a16="http://schemas.microsoft.com/office/drawing/2014/main" id="{5B3B0660-43F5-4BD0-E09A-BE71B60F5EBE}"/>
              </a:ext>
            </a:extLst>
          </p:cNvPr>
          <p:cNvSpPr txBox="1"/>
          <p:nvPr/>
        </p:nvSpPr>
        <p:spPr>
          <a:xfrm>
            <a:off x="1635117" y="438365"/>
            <a:ext cx="5844540" cy="677108"/>
          </a:xfrm>
          <a:prstGeom prst="rect">
            <a:avLst/>
          </a:prstGeom>
          <a:noFill/>
        </p:spPr>
        <p:txBody>
          <a:bodyPr wrap="square">
            <a:spAutoFit/>
          </a:bodyPr>
          <a:lstStyle/>
          <a:p>
            <a:pPr marL="137160" marR="0" indent="0" algn="l" rtl="0">
              <a:spcBef>
                <a:spcPts val="0"/>
              </a:spcBef>
              <a:spcAft>
                <a:spcPts val="0"/>
              </a:spcAft>
            </a:pPr>
            <a:r>
              <a:rPr lang="en-IN" sz="3800" b="1" dirty="0">
                <a:solidFill>
                  <a:schemeClr val="accent2"/>
                </a:solidFill>
                <a:latin typeface="Fugaz One"/>
                <a:sym typeface="Fugaz One"/>
              </a:rPr>
              <a:t>Company overview:</a:t>
            </a:r>
          </a:p>
        </p:txBody>
      </p:sp>
    </p:spTree>
    <p:extLst>
      <p:ext uri="{BB962C8B-B14F-4D97-AF65-F5344CB8AC3E}">
        <p14:creationId xmlns:p14="http://schemas.microsoft.com/office/powerpoint/2010/main" val="365317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25B0-8BCF-C466-4957-4FF3F1C65740}"/>
              </a:ext>
            </a:extLst>
          </p:cNvPr>
          <p:cNvSpPr>
            <a:spLocks noGrp="1"/>
          </p:cNvSpPr>
          <p:nvPr>
            <p:ph type="title"/>
          </p:nvPr>
        </p:nvSpPr>
        <p:spPr>
          <a:xfrm>
            <a:off x="841920" y="273300"/>
            <a:ext cx="7704000" cy="644400"/>
          </a:xfrm>
        </p:spPr>
        <p:txBody>
          <a:bodyPr/>
          <a:lstStyle/>
          <a:p>
            <a:r>
              <a:rPr lang="en-IN" dirty="0"/>
              <a:t>Recommendations for </a:t>
            </a:r>
            <a:r>
              <a:rPr lang="en-IN" dirty="0" err="1"/>
              <a:t>CodeX</a:t>
            </a:r>
            <a:endParaRPr lang="en-IN" dirty="0"/>
          </a:p>
        </p:txBody>
      </p:sp>
      <p:pic>
        <p:nvPicPr>
          <p:cNvPr id="1026" name="Picture 2" descr="Smriti Mandhana, india cricket, sm18, HD phone wallpaper | Peakpx">
            <a:extLst>
              <a:ext uri="{FF2B5EF4-FFF2-40B4-BE49-F238E27FC236}">
                <a16:creationId xmlns:a16="http://schemas.microsoft.com/office/drawing/2014/main" id="{1A37867C-D0EF-EDAD-77BC-70329A729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1317811"/>
            <a:ext cx="2143125" cy="1949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62DE66-C0CC-AB0F-54F1-CF3F3D831CCC}"/>
              </a:ext>
            </a:extLst>
          </p:cNvPr>
          <p:cNvSpPr txBox="1"/>
          <p:nvPr/>
        </p:nvSpPr>
        <p:spPr>
          <a:xfrm>
            <a:off x="598080" y="917700"/>
            <a:ext cx="6774180" cy="400110"/>
          </a:xfrm>
          <a:prstGeom prst="rect">
            <a:avLst/>
          </a:prstGeom>
          <a:noFill/>
        </p:spPr>
        <p:txBody>
          <a:bodyPr wrap="square" rtlCol="0">
            <a:spAutoFit/>
          </a:bodyPr>
          <a:lstStyle/>
          <a:p>
            <a:pPr marL="139700" indent="0">
              <a:buNone/>
            </a:pPr>
            <a:r>
              <a:rPr lang="en-US" sz="2000" dirty="0">
                <a:solidFill>
                  <a:schemeClr val="accent6"/>
                </a:solidFill>
              </a:rPr>
              <a:t> Who can be a brand ambassador, and why? </a:t>
            </a:r>
          </a:p>
        </p:txBody>
      </p:sp>
      <p:pic>
        <p:nvPicPr>
          <p:cNvPr id="4" name="Picture 3">
            <a:extLst>
              <a:ext uri="{FF2B5EF4-FFF2-40B4-BE49-F238E27FC236}">
                <a16:creationId xmlns:a16="http://schemas.microsoft.com/office/drawing/2014/main" id="{CB8B9932-38F2-A5E3-0DA4-F0FE55C94F90}"/>
              </a:ext>
            </a:extLst>
          </p:cNvPr>
          <p:cNvPicPr>
            <a:picLocks noChangeAspect="1"/>
          </p:cNvPicPr>
          <p:nvPr/>
        </p:nvPicPr>
        <p:blipFill>
          <a:blip r:embed="rId3"/>
          <a:stretch>
            <a:fillRect/>
          </a:stretch>
        </p:blipFill>
        <p:spPr>
          <a:xfrm>
            <a:off x="3460432" y="1317810"/>
            <a:ext cx="2466975" cy="1949265"/>
          </a:xfrm>
          <a:prstGeom prst="rect">
            <a:avLst/>
          </a:prstGeom>
        </p:spPr>
      </p:pic>
      <p:pic>
        <p:nvPicPr>
          <p:cNvPr id="7" name="Picture 6">
            <a:extLst>
              <a:ext uri="{FF2B5EF4-FFF2-40B4-BE49-F238E27FC236}">
                <a16:creationId xmlns:a16="http://schemas.microsoft.com/office/drawing/2014/main" id="{3C2B046E-EC9E-8239-12C8-7A05AAFD7C8D}"/>
              </a:ext>
            </a:extLst>
          </p:cNvPr>
          <p:cNvPicPr>
            <a:picLocks noChangeAspect="1"/>
          </p:cNvPicPr>
          <p:nvPr/>
        </p:nvPicPr>
        <p:blipFill>
          <a:blip r:embed="rId4"/>
          <a:stretch>
            <a:fillRect/>
          </a:stretch>
        </p:blipFill>
        <p:spPr>
          <a:xfrm>
            <a:off x="6167437" y="1317810"/>
            <a:ext cx="1914525" cy="1949265"/>
          </a:xfrm>
          <a:prstGeom prst="rect">
            <a:avLst/>
          </a:prstGeom>
        </p:spPr>
      </p:pic>
      <p:sp>
        <p:nvSpPr>
          <p:cNvPr id="9" name="TextBox 8">
            <a:extLst>
              <a:ext uri="{FF2B5EF4-FFF2-40B4-BE49-F238E27FC236}">
                <a16:creationId xmlns:a16="http://schemas.microsoft.com/office/drawing/2014/main" id="{5CF30348-DC0B-3E7A-6C70-C74DF9E13586}"/>
              </a:ext>
            </a:extLst>
          </p:cNvPr>
          <p:cNvSpPr txBox="1"/>
          <p:nvPr/>
        </p:nvSpPr>
        <p:spPr>
          <a:xfrm>
            <a:off x="3182303" y="3368490"/>
            <a:ext cx="5207317" cy="1384995"/>
          </a:xfrm>
          <a:prstGeom prst="rect">
            <a:avLst/>
          </a:prstGeom>
          <a:noFill/>
        </p:spPr>
        <p:txBody>
          <a:bodyPr wrap="square" rtlCol="0">
            <a:spAutoFit/>
          </a:bodyPr>
          <a:lstStyle/>
          <a:p>
            <a:r>
              <a:rPr lang="en-US" sz="1400" dirty="0">
                <a:solidFill>
                  <a:schemeClr val="accent6"/>
                </a:solidFill>
                <a:highlight>
                  <a:srgbClr val="0000FF"/>
                </a:highlight>
                <a:latin typeface="Raleway Medium" pitchFamily="2" charset="0"/>
              </a:rPr>
              <a:t>Insights: </a:t>
            </a:r>
            <a:r>
              <a:rPr lang="en-US" dirty="0">
                <a:solidFill>
                  <a:schemeClr val="accent6"/>
                </a:solidFill>
                <a:latin typeface="Raleway Medium" pitchFamily="2" charset="0"/>
              </a:rPr>
              <a:t>Smriti </a:t>
            </a:r>
            <a:r>
              <a:rPr lang="en-US" dirty="0" err="1">
                <a:solidFill>
                  <a:schemeClr val="accent6"/>
                </a:solidFill>
                <a:latin typeface="Raleway Medium" pitchFamily="2" charset="0"/>
              </a:rPr>
              <a:t>Mandhana</a:t>
            </a:r>
            <a:r>
              <a:rPr lang="en-US" dirty="0">
                <a:solidFill>
                  <a:schemeClr val="accent6"/>
                </a:solidFill>
                <a:latin typeface="Raleway Medium" pitchFamily="2" charset="0"/>
              </a:rPr>
              <a:t>: Inspires female consumers with her strong performance in women's cricket.</a:t>
            </a:r>
          </a:p>
          <a:p>
            <a:r>
              <a:rPr lang="en-US" dirty="0">
                <a:solidFill>
                  <a:schemeClr val="accent6"/>
                </a:solidFill>
                <a:latin typeface="Raleway Medium" pitchFamily="2" charset="0"/>
              </a:rPr>
              <a:t>Virat Kohli: Dynamic cricketer known for leadership and fitness dedication.</a:t>
            </a:r>
          </a:p>
          <a:p>
            <a:r>
              <a:rPr lang="en-US" dirty="0">
                <a:solidFill>
                  <a:schemeClr val="accent6"/>
                </a:solidFill>
                <a:latin typeface="Raleway Medium" pitchFamily="2" charset="0"/>
              </a:rPr>
              <a:t>Sunil Chhetri: Inspiring captain of the Indian football team with skill and leadership qualities.</a:t>
            </a:r>
            <a:endParaRPr lang="en-IN" dirty="0">
              <a:solidFill>
                <a:schemeClr val="accent6"/>
              </a:solidFill>
              <a:latin typeface="Raleway Medium" pitchFamily="2" charset="0"/>
            </a:endParaRPr>
          </a:p>
        </p:txBody>
      </p:sp>
    </p:spTree>
    <p:extLst>
      <p:ext uri="{BB962C8B-B14F-4D97-AF65-F5344CB8AC3E}">
        <p14:creationId xmlns:p14="http://schemas.microsoft.com/office/powerpoint/2010/main" val="1817384578"/>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A85F-425A-FCEC-6131-E4BE6C613E25}"/>
              </a:ext>
            </a:extLst>
          </p:cNvPr>
          <p:cNvSpPr>
            <a:spLocks noGrp="1"/>
          </p:cNvSpPr>
          <p:nvPr>
            <p:ph type="title"/>
          </p:nvPr>
        </p:nvSpPr>
        <p:spPr/>
        <p:txBody>
          <a:bodyPr/>
          <a:lstStyle/>
          <a:p>
            <a:r>
              <a:rPr lang="en-IN" dirty="0"/>
              <a:t>Recommendations for </a:t>
            </a:r>
            <a:r>
              <a:rPr lang="en-IN" dirty="0" err="1"/>
              <a:t>CodeX</a:t>
            </a:r>
            <a:endParaRPr lang="en-IN" dirty="0"/>
          </a:p>
        </p:txBody>
      </p:sp>
      <p:pic>
        <p:nvPicPr>
          <p:cNvPr id="7" name="Picture 6">
            <a:extLst>
              <a:ext uri="{FF2B5EF4-FFF2-40B4-BE49-F238E27FC236}">
                <a16:creationId xmlns:a16="http://schemas.microsoft.com/office/drawing/2014/main" id="{A3E9E3EC-FA61-5B11-58B6-CE021B4A4DFD}"/>
              </a:ext>
            </a:extLst>
          </p:cNvPr>
          <p:cNvPicPr>
            <a:picLocks noChangeAspect="1"/>
          </p:cNvPicPr>
          <p:nvPr/>
        </p:nvPicPr>
        <p:blipFill>
          <a:blip r:embed="rId2"/>
          <a:stretch>
            <a:fillRect/>
          </a:stretch>
        </p:blipFill>
        <p:spPr>
          <a:xfrm>
            <a:off x="720000" y="1144176"/>
            <a:ext cx="2792037" cy="1957163"/>
          </a:xfrm>
          <a:prstGeom prst="rect">
            <a:avLst/>
          </a:prstGeom>
        </p:spPr>
      </p:pic>
      <p:pic>
        <p:nvPicPr>
          <p:cNvPr id="9" name="Picture 8">
            <a:extLst>
              <a:ext uri="{FF2B5EF4-FFF2-40B4-BE49-F238E27FC236}">
                <a16:creationId xmlns:a16="http://schemas.microsoft.com/office/drawing/2014/main" id="{AC632AA5-0436-D7E3-08FE-E1BA138EAA51}"/>
              </a:ext>
            </a:extLst>
          </p:cNvPr>
          <p:cNvPicPr>
            <a:picLocks noChangeAspect="1"/>
          </p:cNvPicPr>
          <p:nvPr/>
        </p:nvPicPr>
        <p:blipFill>
          <a:blip r:embed="rId3"/>
          <a:stretch>
            <a:fillRect/>
          </a:stretch>
        </p:blipFill>
        <p:spPr>
          <a:xfrm>
            <a:off x="3475628" y="1232926"/>
            <a:ext cx="1513279" cy="2051293"/>
          </a:xfrm>
          <a:prstGeom prst="rect">
            <a:avLst/>
          </a:prstGeom>
        </p:spPr>
      </p:pic>
      <p:pic>
        <p:nvPicPr>
          <p:cNvPr id="11" name="Picture 10">
            <a:extLst>
              <a:ext uri="{FF2B5EF4-FFF2-40B4-BE49-F238E27FC236}">
                <a16:creationId xmlns:a16="http://schemas.microsoft.com/office/drawing/2014/main" id="{3B1D03BD-E162-8F9C-0B41-05E1BE6848DA}"/>
              </a:ext>
            </a:extLst>
          </p:cNvPr>
          <p:cNvPicPr>
            <a:picLocks noChangeAspect="1"/>
          </p:cNvPicPr>
          <p:nvPr/>
        </p:nvPicPr>
        <p:blipFill>
          <a:blip r:embed="rId4"/>
          <a:stretch>
            <a:fillRect/>
          </a:stretch>
        </p:blipFill>
        <p:spPr>
          <a:xfrm>
            <a:off x="5397442" y="1178662"/>
            <a:ext cx="2576412" cy="2370372"/>
          </a:xfrm>
          <a:prstGeom prst="rect">
            <a:avLst/>
          </a:prstGeom>
        </p:spPr>
      </p:pic>
      <p:sp>
        <p:nvSpPr>
          <p:cNvPr id="15" name="TextBox 14">
            <a:extLst>
              <a:ext uri="{FF2B5EF4-FFF2-40B4-BE49-F238E27FC236}">
                <a16:creationId xmlns:a16="http://schemas.microsoft.com/office/drawing/2014/main" id="{EBABBD6F-651A-147A-DDCB-65338A8B9308}"/>
              </a:ext>
            </a:extLst>
          </p:cNvPr>
          <p:cNvSpPr txBox="1"/>
          <p:nvPr/>
        </p:nvSpPr>
        <p:spPr>
          <a:xfrm>
            <a:off x="2414212" y="3485376"/>
            <a:ext cx="4808220" cy="400110"/>
          </a:xfrm>
          <a:prstGeom prst="rect">
            <a:avLst/>
          </a:prstGeom>
          <a:noFill/>
        </p:spPr>
        <p:txBody>
          <a:bodyPr wrap="square" rtlCol="0">
            <a:spAutoFit/>
          </a:bodyPr>
          <a:lstStyle/>
          <a:p>
            <a:r>
              <a:rPr lang="en-IN" sz="2000" dirty="0">
                <a:solidFill>
                  <a:schemeClr val="accent6"/>
                </a:solidFill>
                <a:latin typeface="Raleway Medium" pitchFamily="2" charset="0"/>
              </a:rPr>
              <a:t>Who should be our target customers ?</a:t>
            </a:r>
          </a:p>
        </p:txBody>
      </p:sp>
      <p:sp>
        <p:nvSpPr>
          <p:cNvPr id="16" name="TextBox 15">
            <a:extLst>
              <a:ext uri="{FF2B5EF4-FFF2-40B4-BE49-F238E27FC236}">
                <a16:creationId xmlns:a16="http://schemas.microsoft.com/office/drawing/2014/main" id="{A23F66AC-88E2-2D83-2A9C-F4F381CDCAEB}"/>
              </a:ext>
            </a:extLst>
          </p:cNvPr>
          <p:cNvSpPr txBox="1"/>
          <p:nvPr/>
        </p:nvSpPr>
        <p:spPr>
          <a:xfrm>
            <a:off x="2476500" y="3793153"/>
            <a:ext cx="5330280" cy="584775"/>
          </a:xfrm>
          <a:prstGeom prst="rect">
            <a:avLst/>
          </a:prstGeom>
          <a:noFill/>
        </p:spPr>
        <p:txBody>
          <a:bodyPr wrap="square" rtlCol="0">
            <a:spAutoFit/>
          </a:bodyPr>
          <a:lstStyle/>
          <a:p>
            <a:r>
              <a:rPr lang="en-US" sz="2000" dirty="0" err="1">
                <a:solidFill>
                  <a:schemeClr val="accent6"/>
                </a:solidFill>
                <a:highlight>
                  <a:srgbClr val="0000FF"/>
                </a:highlight>
                <a:latin typeface="Raleway Medium" pitchFamily="2" charset="0"/>
              </a:rPr>
              <a:t>Insights:</a:t>
            </a:r>
            <a:r>
              <a:rPr lang="en-US" sz="1200" dirty="0" err="1">
                <a:solidFill>
                  <a:schemeClr val="accent6"/>
                </a:solidFill>
                <a:latin typeface="Raleway Medium" pitchFamily="2" charset="0"/>
              </a:rPr>
              <a:t>CodeX</a:t>
            </a:r>
            <a:r>
              <a:rPr lang="en-US" sz="1200" dirty="0">
                <a:solidFill>
                  <a:schemeClr val="accent6"/>
                </a:solidFill>
                <a:latin typeface="Raleway Medium" pitchFamily="2" charset="0"/>
              </a:rPr>
              <a:t> should target health-conscious males (19-30) engaged in sports, exercise, and late work/study.</a:t>
            </a:r>
            <a:endParaRPr lang="en-IN" sz="1200" dirty="0">
              <a:solidFill>
                <a:schemeClr val="accent6"/>
              </a:solidFill>
              <a:latin typeface="Raleway Medium" pitchFamily="2" charset="0"/>
            </a:endParaRPr>
          </a:p>
        </p:txBody>
      </p:sp>
      <p:sp>
        <p:nvSpPr>
          <p:cNvPr id="17" name="Arrow: Left 16">
            <a:extLst>
              <a:ext uri="{FF2B5EF4-FFF2-40B4-BE49-F238E27FC236}">
                <a16:creationId xmlns:a16="http://schemas.microsoft.com/office/drawing/2014/main" id="{2AB57F77-E483-F108-7619-81029C3FD4A0}"/>
              </a:ext>
            </a:extLst>
          </p:cNvPr>
          <p:cNvSpPr/>
          <p:nvPr/>
        </p:nvSpPr>
        <p:spPr>
          <a:xfrm>
            <a:off x="6196562" y="1023346"/>
            <a:ext cx="597410" cy="468831"/>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Left 17">
            <a:extLst>
              <a:ext uri="{FF2B5EF4-FFF2-40B4-BE49-F238E27FC236}">
                <a16:creationId xmlns:a16="http://schemas.microsoft.com/office/drawing/2014/main" id="{BD6EB7B1-8AC2-B1D2-5E53-1A199A8434A4}"/>
              </a:ext>
            </a:extLst>
          </p:cNvPr>
          <p:cNvSpPr/>
          <p:nvPr/>
        </p:nvSpPr>
        <p:spPr>
          <a:xfrm rot="5400000">
            <a:off x="2678404" y="2049767"/>
            <a:ext cx="694154" cy="349813"/>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651360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D5FE-A7A8-30F2-DF78-613AF3E671D7}"/>
              </a:ext>
            </a:extLst>
          </p:cNvPr>
          <p:cNvSpPr>
            <a:spLocks noGrp="1"/>
          </p:cNvSpPr>
          <p:nvPr>
            <p:ph type="title"/>
          </p:nvPr>
        </p:nvSpPr>
        <p:spPr>
          <a:xfrm>
            <a:off x="317979" y="539999"/>
            <a:ext cx="7704000" cy="644400"/>
          </a:xfrm>
        </p:spPr>
        <p:txBody>
          <a:bodyPr/>
          <a:lstStyle/>
          <a:p>
            <a:r>
              <a:rPr lang="en-IN" dirty="0"/>
              <a:t>Thank you </a:t>
            </a:r>
            <a:r>
              <a:rPr lang="en-IN" dirty="0" err="1"/>
              <a:t>Codebasics</a:t>
            </a:r>
            <a:r>
              <a:rPr lang="en-IN" dirty="0"/>
              <a:t> team</a:t>
            </a:r>
          </a:p>
        </p:txBody>
      </p:sp>
      <p:pic>
        <p:nvPicPr>
          <p:cNvPr id="1026" name="Picture 2" descr="Hemanand Vadivel - Co-Founder &amp; CEO - codebasics | LinkedIn">
            <a:extLst>
              <a:ext uri="{FF2B5EF4-FFF2-40B4-BE49-F238E27FC236}">
                <a16:creationId xmlns:a16="http://schemas.microsoft.com/office/drawing/2014/main" id="{5A59D969-ABED-D642-CF78-274F08E3E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854" y="236729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haval Patel - Founder @ Codebasics - codebasics | LinkedIn">
            <a:extLst>
              <a:ext uri="{FF2B5EF4-FFF2-40B4-BE49-F238E27FC236}">
                <a16:creationId xmlns:a16="http://schemas.microsoft.com/office/drawing/2014/main" id="{76E9BF90-3035-73AF-12AA-11FBED2A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51" y="236729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basics · GitHub">
            <a:extLst>
              <a:ext uri="{FF2B5EF4-FFF2-40B4-BE49-F238E27FC236}">
                <a16:creationId xmlns:a16="http://schemas.microsoft.com/office/drawing/2014/main" id="{6543D3D4-271B-F7F5-F60B-8487A81BC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679" y="1184400"/>
            <a:ext cx="1905000" cy="189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81175"/>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15C566-4929-C342-CD6F-FFB6102E2A5B}"/>
              </a:ext>
            </a:extLst>
          </p:cNvPr>
          <p:cNvSpPr>
            <a:spLocks noGrp="1"/>
          </p:cNvSpPr>
          <p:nvPr>
            <p:ph type="title"/>
          </p:nvPr>
        </p:nvSpPr>
        <p:spPr>
          <a:xfrm>
            <a:off x="720000" y="766440"/>
            <a:ext cx="7704000" cy="644400"/>
          </a:xfrm>
        </p:spPr>
        <p:txBody>
          <a:bodyPr/>
          <a:lstStyle/>
          <a:p>
            <a:r>
              <a:rPr lang="en-IN" dirty="0"/>
              <a:t>Objective of the presentation</a:t>
            </a:r>
          </a:p>
        </p:txBody>
      </p:sp>
      <p:sp>
        <p:nvSpPr>
          <p:cNvPr id="7" name="Text Placeholder 6">
            <a:extLst>
              <a:ext uri="{FF2B5EF4-FFF2-40B4-BE49-F238E27FC236}">
                <a16:creationId xmlns:a16="http://schemas.microsoft.com/office/drawing/2014/main" id="{37BD13A0-5C9B-D231-7EA1-502423FCFC23}"/>
              </a:ext>
            </a:extLst>
          </p:cNvPr>
          <p:cNvSpPr>
            <a:spLocks noGrp="1"/>
          </p:cNvSpPr>
          <p:nvPr>
            <p:ph type="body" idx="1"/>
          </p:nvPr>
        </p:nvSpPr>
        <p:spPr>
          <a:xfrm>
            <a:off x="986700" y="1410840"/>
            <a:ext cx="7349580" cy="3386700"/>
          </a:xfrm>
        </p:spPr>
        <p:txBody>
          <a:bodyPr/>
          <a:lstStyle/>
          <a:p>
            <a:pPr>
              <a:buFont typeface="Arial" panose="020B0604020202020204" pitchFamily="34" charset="0"/>
              <a:buChar char="•"/>
            </a:pPr>
            <a:r>
              <a:rPr lang="en-US" sz="2000" dirty="0"/>
              <a:t>Peter Pandey, a marketing data analyst is tasked Convert survey results into actionable insights. which the team can use to drive actions.</a:t>
            </a:r>
          </a:p>
          <a:p>
            <a:pPr>
              <a:buFont typeface="Arial" panose="020B0604020202020204" pitchFamily="34" charset="0"/>
              <a:buChar char="•"/>
            </a:pPr>
            <a:endParaRPr lang="en-US" sz="2000" dirty="0"/>
          </a:p>
          <a:p>
            <a:pPr>
              <a:buFont typeface="Arial" panose="020B0604020202020204" pitchFamily="34" charset="0"/>
              <a:buChar char="•"/>
            </a:pPr>
            <a:r>
              <a:rPr lang="en-US" sz="2000" dirty="0"/>
              <a:t>Utilize insights to fuel strategic decision-making.</a:t>
            </a:r>
          </a:p>
          <a:p>
            <a:pPr>
              <a:buFont typeface="Arial" panose="020B0604020202020204" pitchFamily="34" charset="0"/>
              <a:buChar char="•"/>
            </a:pPr>
            <a:endParaRPr lang="en-US" sz="2000" dirty="0"/>
          </a:p>
          <a:p>
            <a:pPr marL="482600" indent="-342900">
              <a:buFont typeface="Arial" panose="020B0604020202020204" pitchFamily="34" charset="0"/>
              <a:buChar char="•"/>
            </a:pPr>
            <a:r>
              <a:rPr lang="en-US" sz="2000" dirty="0"/>
              <a:t>Establish </a:t>
            </a:r>
            <a:r>
              <a:rPr lang="en-US" sz="2000" dirty="0" err="1"/>
              <a:t>CodeX</a:t>
            </a:r>
            <a:r>
              <a:rPr lang="en-US" sz="2000" dirty="0"/>
              <a:t> as a prominent player in the Indian market.</a:t>
            </a:r>
            <a:br>
              <a:rPr lang="en-US" sz="2000" dirty="0"/>
            </a:br>
            <a:endParaRPr lang="en-IN" dirty="0"/>
          </a:p>
        </p:txBody>
      </p:sp>
    </p:spTree>
    <p:extLst>
      <p:ext uri="{BB962C8B-B14F-4D97-AF65-F5344CB8AC3E}">
        <p14:creationId xmlns:p14="http://schemas.microsoft.com/office/powerpoint/2010/main" val="4486236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9C07-F0BF-DB45-2CB6-E04F236B555F}"/>
              </a:ext>
            </a:extLst>
          </p:cNvPr>
          <p:cNvSpPr>
            <a:spLocks noGrp="1"/>
          </p:cNvSpPr>
          <p:nvPr>
            <p:ph type="title"/>
          </p:nvPr>
        </p:nvSpPr>
        <p:spPr>
          <a:xfrm>
            <a:off x="963840" y="462600"/>
            <a:ext cx="7704000" cy="644400"/>
          </a:xfrm>
        </p:spPr>
        <p:txBody>
          <a:bodyPr/>
          <a:lstStyle/>
          <a:p>
            <a:r>
              <a:rPr lang="en-IN" dirty="0"/>
              <a:t>Market Overview</a:t>
            </a:r>
          </a:p>
        </p:txBody>
      </p:sp>
      <p:sp>
        <p:nvSpPr>
          <p:cNvPr id="3" name="Text Placeholder 2">
            <a:extLst>
              <a:ext uri="{FF2B5EF4-FFF2-40B4-BE49-F238E27FC236}">
                <a16:creationId xmlns:a16="http://schemas.microsoft.com/office/drawing/2014/main" id="{C2F8757B-6031-ED8B-137E-8467017C57A9}"/>
              </a:ext>
            </a:extLst>
          </p:cNvPr>
          <p:cNvSpPr>
            <a:spLocks noGrp="1"/>
          </p:cNvSpPr>
          <p:nvPr>
            <p:ph type="body" idx="1"/>
          </p:nvPr>
        </p:nvSpPr>
        <p:spPr>
          <a:xfrm>
            <a:off x="720000" y="1107000"/>
            <a:ext cx="8058240" cy="3386700"/>
          </a:xfrm>
        </p:spPr>
        <p:txBody>
          <a:bodyPr/>
          <a:lstStyle/>
          <a:p>
            <a:pPr marL="139700" indent="0" algn="l">
              <a:buNone/>
            </a:pPr>
            <a:endParaRPr lang="en-US" sz="2000" b="1" i="0" dirty="0">
              <a:solidFill>
                <a:srgbClr val="E3E3E3"/>
              </a:solidFill>
              <a:effectLst/>
              <a:latin typeface="Google Sans"/>
            </a:endParaRPr>
          </a:p>
          <a:p>
            <a:pPr>
              <a:buFont typeface="Arial" panose="020B0604020202020204" pitchFamily="34" charset="0"/>
              <a:buChar char="•"/>
            </a:pPr>
            <a:r>
              <a:rPr lang="en-US" sz="2000" dirty="0"/>
              <a:t>As of 2021, the market size for energy drinks amounted to INR 2,400 crore in India, indicating the total value of the market in terms of revenue.</a:t>
            </a:r>
          </a:p>
          <a:p>
            <a:pPr>
              <a:buFont typeface="Arial" panose="020B0604020202020204" pitchFamily="34" charset="0"/>
              <a:buChar char="•"/>
            </a:pPr>
            <a:r>
              <a:rPr lang="en-US" sz="2000" dirty="0"/>
              <a:t>The energy drinks market is experiencing a compound annual growth rate (CAGR) of 45-50% in India, indicating a rapid expansion in its size and popularity.</a:t>
            </a:r>
          </a:p>
          <a:p>
            <a:pPr>
              <a:buFont typeface="Arial" panose="020B0604020202020204" pitchFamily="34" charset="0"/>
              <a:buChar char="•"/>
            </a:pPr>
            <a:r>
              <a:rPr lang="en-US" sz="2000" dirty="0"/>
              <a:t>The energy drinks market is propelled by factors such as growing awareness of their benefits, evolving lifestyles, rising disposable income, and increasing brand awareness. </a:t>
            </a:r>
            <a:endParaRPr lang="en-IN" sz="2000" dirty="0"/>
          </a:p>
        </p:txBody>
      </p:sp>
    </p:spTree>
    <p:extLst>
      <p:ext uri="{BB962C8B-B14F-4D97-AF65-F5344CB8AC3E}">
        <p14:creationId xmlns:p14="http://schemas.microsoft.com/office/powerpoint/2010/main" val="258205167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0B60-340A-A0D6-1020-04398CB5F8C1}"/>
              </a:ext>
            </a:extLst>
          </p:cNvPr>
          <p:cNvSpPr>
            <a:spLocks noGrp="1"/>
          </p:cNvSpPr>
          <p:nvPr>
            <p:ph type="title"/>
          </p:nvPr>
        </p:nvSpPr>
        <p:spPr>
          <a:xfrm>
            <a:off x="660527" y="357711"/>
            <a:ext cx="7704000" cy="644400"/>
          </a:xfrm>
        </p:spPr>
        <p:txBody>
          <a:bodyPr/>
          <a:lstStyle/>
          <a:p>
            <a:r>
              <a:rPr lang="en-IN" dirty="0"/>
              <a:t>Data requests &amp; tools </a:t>
            </a:r>
          </a:p>
        </p:txBody>
      </p:sp>
      <p:pic>
        <p:nvPicPr>
          <p:cNvPr id="8" name="Picture 7">
            <a:extLst>
              <a:ext uri="{FF2B5EF4-FFF2-40B4-BE49-F238E27FC236}">
                <a16:creationId xmlns:a16="http://schemas.microsoft.com/office/drawing/2014/main" id="{62336C5E-762F-4CA8-AAF9-211EDA5F7250}"/>
              </a:ext>
            </a:extLst>
          </p:cNvPr>
          <p:cNvPicPr>
            <a:picLocks noChangeAspect="1"/>
          </p:cNvPicPr>
          <p:nvPr/>
        </p:nvPicPr>
        <p:blipFill>
          <a:blip r:embed="rId2"/>
          <a:stretch>
            <a:fillRect/>
          </a:stretch>
        </p:blipFill>
        <p:spPr>
          <a:xfrm>
            <a:off x="3512100" y="1078496"/>
            <a:ext cx="2417166" cy="3490076"/>
          </a:xfrm>
          <a:prstGeom prst="rect">
            <a:avLst/>
          </a:prstGeom>
        </p:spPr>
      </p:pic>
      <p:pic>
        <p:nvPicPr>
          <p:cNvPr id="10" name="Picture 9">
            <a:extLst>
              <a:ext uri="{FF2B5EF4-FFF2-40B4-BE49-F238E27FC236}">
                <a16:creationId xmlns:a16="http://schemas.microsoft.com/office/drawing/2014/main" id="{B2746B74-2852-A93C-5B1A-5E4D62D0C8C6}"/>
              </a:ext>
            </a:extLst>
          </p:cNvPr>
          <p:cNvPicPr>
            <a:picLocks noChangeAspect="1"/>
          </p:cNvPicPr>
          <p:nvPr/>
        </p:nvPicPr>
        <p:blipFill>
          <a:blip r:embed="rId3"/>
          <a:stretch>
            <a:fillRect/>
          </a:stretch>
        </p:blipFill>
        <p:spPr>
          <a:xfrm>
            <a:off x="6041446" y="1078496"/>
            <a:ext cx="2872095" cy="2526651"/>
          </a:xfrm>
          <a:prstGeom prst="rect">
            <a:avLst/>
          </a:prstGeom>
        </p:spPr>
      </p:pic>
      <p:pic>
        <p:nvPicPr>
          <p:cNvPr id="12" name="Picture 11">
            <a:extLst>
              <a:ext uri="{FF2B5EF4-FFF2-40B4-BE49-F238E27FC236}">
                <a16:creationId xmlns:a16="http://schemas.microsoft.com/office/drawing/2014/main" id="{54456EF3-075F-03D6-457A-7DADAE0F8501}"/>
              </a:ext>
            </a:extLst>
          </p:cNvPr>
          <p:cNvPicPr>
            <a:picLocks noChangeAspect="1"/>
          </p:cNvPicPr>
          <p:nvPr/>
        </p:nvPicPr>
        <p:blipFill>
          <a:blip r:embed="rId4"/>
          <a:stretch>
            <a:fillRect/>
          </a:stretch>
        </p:blipFill>
        <p:spPr>
          <a:xfrm>
            <a:off x="212408" y="1002111"/>
            <a:ext cx="3187512" cy="2430383"/>
          </a:xfrm>
          <a:prstGeom prst="rect">
            <a:avLst/>
          </a:prstGeom>
        </p:spPr>
      </p:pic>
      <p:pic>
        <p:nvPicPr>
          <p:cNvPr id="3" name="Picture 4" descr="MySQL Logo PNG Vector (EPS) Free Download">
            <a:extLst>
              <a:ext uri="{FF2B5EF4-FFF2-40B4-BE49-F238E27FC236}">
                <a16:creationId xmlns:a16="http://schemas.microsoft.com/office/drawing/2014/main" id="{BF626DB5-99C2-A733-A848-DCCBD6AA9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208" y="4098088"/>
            <a:ext cx="1178238" cy="629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ower BI Logo and sign, new logo meaning and history, PNG, SVG">
            <a:extLst>
              <a:ext uri="{FF2B5EF4-FFF2-40B4-BE49-F238E27FC236}">
                <a16:creationId xmlns:a16="http://schemas.microsoft.com/office/drawing/2014/main" id="{482B4448-E18C-6223-BC2C-D3FC48ECA4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5494" y="4098088"/>
            <a:ext cx="1123522" cy="62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450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7B1B2B8D-D6CC-7670-16CA-491BDA9BCA2D}"/>
              </a:ext>
            </a:extLst>
          </p:cNvPr>
          <p:cNvSpPr>
            <a:spLocks noGrp="1"/>
          </p:cNvSpPr>
          <p:nvPr>
            <p:ph type="title"/>
          </p:nvPr>
        </p:nvSpPr>
        <p:spPr/>
        <p:txBody>
          <a:bodyPr/>
          <a:lstStyle/>
          <a:p>
            <a:br>
              <a:rPr lang="en-IN" sz="3800" dirty="0">
                <a:solidFill>
                  <a:schemeClr val="accent2"/>
                </a:solidFill>
              </a:rPr>
            </a:br>
            <a:r>
              <a:rPr lang="en-IN" sz="3800" dirty="0">
                <a:solidFill>
                  <a:schemeClr val="accent2"/>
                </a:solidFill>
              </a:rPr>
              <a:t>Primary Insights</a:t>
            </a:r>
            <a:br>
              <a:rPr lang="en-IN" sz="3800" dirty="0">
                <a:solidFill>
                  <a:schemeClr val="accent2"/>
                </a:solidFill>
              </a:rPr>
            </a:br>
            <a:endParaRPr lang="en-IN" dirty="0"/>
          </a:p>
        </p:txBody>
      </p:sp>
      <p:sp>
        <p:nvSpPr>
          <p:cNvPr id="25" name="Text Placeholder 24">
            <a:extLst>
              <a:ext uri="{FF2B5EF4-FFF2-40B4-BE49-F238E27FC236}">
                <a16:creationId xmlns:a16="http://schemas.microsoft.com/office/drawing/2014/main" id="{391BE842-2F4E-E435-8E0E-C4F093CC7B5E}"/>
              </a:ext>
            </a:extLst>
          </p:cNvPr>
          <p:cNvSpPr>
            <a:spLocks noGrp="1"/>
          </p:cNvSpPr>
          <p:nvPr>
            <p:ph type="body" idx="1"/>
          </p:nvPr>
        </p:nvSpPr>
        <p:spPr/>
        <p:txBody>
          <a:bodyPr/>
          <a:lstStyle/>
          <a:p>
            <a:pPr marL="482600" indent="-342900">
              <a:buFont typeface="Arial" panose="020B0604020202020204" pitchFamily="34" charset="0"/>
              <a:buChar char="•"/>
            </a:pPr>
            <a:r>
              <a:rPr lang="en-IN" sz="2200" b="1" dirty="0">
                <a:latin typeface="Fugaz One"/>
                <a:sym typeface="Fugaz One"/>
              </a:rPr>
              <a:t>Demographic Insights</a:t>
            </a:r>
          </a:p>
          <a:p>
            <a:pPr marL="482600" indent="-342900">
              <a:buFont typeface="Arial" panose="020B0604020202020204" pitchFamily="34" charset="0"/>
              <a:buChar char="•"/>
            </a:pPr>
            <a:r>
              <a:rPr lang="en-IN" sz="2200" b="1" dirty="0">
                <a:latin typeface="Fugaz One"/>
                <a:sym typeface="Fugaz One"/>
              </a:rPr>
              <a:t>Consumer Preferences </a:t>
            </a:r>
          </a:p>
          <a:p>
            <a:pPr marL="482600" indent="-342900">
              <a:buFont typeface="Arial" panose="020B0604020202020204" pitchFamily="34" charset="0"/>
              <a:buChar char="•"/>
            </a:pPr>
            <a:r>
              <a:rPr lang="en-IN" sz="2200" b="1" dirty="0">
                <a:latin typeface="Fugaz One"/>
                <a:sym typeface="Fugaz One"/>
              </a:rPr>
              <a:t>Competition Analysis</a:t>
            </a:r>
          </a:p>
          <a:p>
            <a:pPr marL="482600" indent="-342900">
              <a:buFont typeface="Arial" panose="020B0604020202020204" pitchFamily="34" charset="0"/>
              <a:buChar char="•"/>
            </a:pPr>
            <a:r>
              <a:rPr lang="en-US" sz="2200" b="1" dirty="0">
                <a:latin typeface="Fugaz One"/>
                <a:sym typeface="Fugaz One"/>
              </a:rPr>
              <a:t>Marketing Channels and Brand Awareness</a:t>
            </a:r>
            <a:endParaRPr lang="en-IN" sz="2200" b="1" dirty="0">
              <a:latin typeface="Fugaz One"/>
              <a:sym typeface="Fugaz One"/>
            </a:endParaRPr>
          </a:p>
          <a:p>
            <a:pPr marL="482600" indent="-342900">
              <a:buFont typeface="Arial" panose="020B0604020202020204" pitchFamily="34" charset="0"/>
              <a:buChar char="•"/>
            </a:pPr>
            <a:r>
              <a:rPr lang="en-IN" sz="2200" b="1" dirty="0">
                <a:latin typeface="Fugaz One"/>
                <a:sym typeface="Fugaz One"/>
              </a:rPr>
              <a:t>Brand Penetration</a:t>
            </a:r>
          </a:p>
          <a:p>
            <a:pPr marL="482600" indent="-342900">
              <a:buFont typeface="Arial" panose="020B0604020202020204" pitchFamily="34" charset="0"/>
              <a:buChar char="•"/>
            </a:pPr>
            <a:r>
              <a:rPr lang="en-IN" sz="2200" b="1" dirty="0">
                <a:latin typeface="Fugaz One"/>
                <a:sym typeface="Fugaz One"/>
              </a:rPr>
              <a:t>Purchase Behaviour</a:t>
            </a:r>
          </a:p>
          <a:p>
            <a:pPr marL="482600" indent="-342900">
              <a:buFont typeface="Arial" panose="020B0604020202020204" pitchFamily="34" charset="0"/>
              <a:buChar char="•"/>
            </a:pPr>
            <a:r>
              <a:rPr lang="en-IN" sz="2200" b="1" dirty="0">
                <a:latin typeface="Fugaz One"/>
                <a:sym typeface="Fugaz One"/>
              </a:rPr>
              <a:t>Product Development</a:t>
            </a:r>
          </a:p>
        </p:txBody>
      </p:sp>
    </p:spTree>
    <p:extLst>
      <p:ext uri="{BB962C8B-B14F-4D97-AF65-F5344CB8AC3E}">
        <p14:creationId xmlns:p14="http://schemas.microsoft.com/office/powerpoint/2010/main" val="3325862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3" name="Rectangle 2">
            <a:extLst>
              <a:ext uri="{FF2B5EF4-FFF2-40B4-BE49-F238E27FC236}">
                <a16:creationId xmlns:a16="http://schemas.microsoft.com/office/drawing/2014/main" id="{0DB7CF42-B11A-A8BE-C2E5-D5D99C9BEB47}"/>
              </a:ext>
            </a:extLst>
          </p:cNvPr>
          <p:cNvSpPr/>
          <p:nvPr/>
        </p:nvSpPr>
        <p:spPr>
          <a:xfrm>
            <a:off x="1845292" y="3475230"/>
            <a:ext cx="6213294" cy="157729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9ECA89B4-4E77-581B-4224-CA3C428A3C9D}"/>
              </a:ext>
            </a:extLst>
          </p:cNvPr>
          <p:cNvPicPr>
            <a:picLocks noChangeAspect="1"/>
          </p:cNvPicPr>
          <p:nvPr/>
        </p:nvPicPr>
        <p:blipFill>
          <a:blip r:embed="rId3"/>
          <a:stretch>
            <a:fillRect/>
          </a:stretch>
        </p:blipFill>
        <p:spPr>
          <a:xfrm>
            <a:off x="5277722" y="1202728"/>
            <a:ext cx="2675436" cy="2596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CD5DDB8-EEB7-DDAF-0543-121E3048277E}"/>
              </a:ext>
            </a:extLst>
          </p:cNvPr>
          <p:cNvSpPr txBox="1"/>
          <p:nvPr/>
        </p:nvSpPr>
        <p:spPr>
          <a:xfrm>
            <a:off x="1608689" y="2864106"/>
            <a:ext cx="473206" cy="307777"/>
          </a:xfrm>
          <a:prstGeom prst="rect">
            <a:avLst/>
          </a:prstGeom>
          <a:solidFill>
            <a:schemeClr val="tx1"/>
          </a:solidFill>
        </p:spPr>
        <p:txBody>
          <a:bodyPr wrap="none" rtlCol="0">
            <a:spAutoFit/>
          </a:bodyPr>
          <a:lstStyle/>
          <a:p>
            <a:pPr marL="285750" indent="-285750">
              <a:buFont typeface="Arial" panose="020B0604020202020204" pitchFamily="34" charset="0"/>
              <a:buChar char="•"/>
            </a:pPr>
            <a:endParaRPr lang="en-IN" dirty="0">
              <a:solidFill>
                <a:schemeClr val="accent3"/>
              </a:solidFill>
            </a:endParaRPr>
          </a:p>
        </p:txBody>
      </p:sp>
      <p:sp>
        <p:nvSpPr>
          <p:cNvPr id="11" name="Text Placeholder 6">
            <a:extLst>
              <a:ext uri="{FF2B5EF4-FFF2-40B4-BE49-F238E27FC236}">
                <a16:creationId xmlns:a16="http://schemas.microsoft.com/office/drawing/2014/main" id="{616A45C2-49A5-2B76-B820-5D5F0990CE63}"/>
              </a:ext>
            </a:extLst>
          </p:cNvPr>
          <p:cNvSpPr txBox="1">
            <a:spLocks/>
          </p:cNvSpPr>
          <p:nvPr/>
        </p:nvSpPr>
        <p:spPr>
          <a:xfrm>
            <a:off x="952499" y="1202728"/>
            <a:ext cx="4800093" cy="711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800"/>
              <a:buFont typeface="Raleway Medium"/>
              <a:buNone/>
              <a:defRPr sz="1800" b="0" i="0" u="none" strike="noStrike" cap="none">
                <a:solidFill>
                  <a:schemeClr val="accent2"/>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9pPr>
          </a:lstStyle>
          <a:p>
            <a:pPr marL="139700" indent="0" algn="l">
              <a:buClr>
                <a:schemeClr val="accent2"/>
              </a:buClr>
              <a:buSzPts val="1400"/>
            </a:pPr>
            <a:r>
              <a:rPr lang="en-US" sz="2000" b="1" dirty="0"/>
              <a:t>Who prefers energy drink more?(male/female/non-binary?)</a:t>
            </a:r>
          </a:p>
          <a:p>
            <a:pPr marL="139700" indent="0" algn="l">
              <a:buClr>
                <a:schemeClr val="accent2"/>
              </a:buClr>
              <a:buSzPts val="1400"/>
            </a:pPr>
            <a:endParaRPr lang="en-US" sz="2000" dirty="0"/>
          </a:p>
          <a:p>
            <a:endParaRPr lang="en-IN" dirty="0"/>
          </a:p>
        </p:txBody>
      </p:sp>
      <p:sp>
        <p:nvSpPr>
          <p:cNvPr id="12" name="Rectangle 11">
            <a:extLst>
              <a:ext uri="{FF2B5EF4-FFF2-40B4-BE49-F238E27FC236}">
                <a16:creationId xmlns:a16="http://schemas.microsoft.com/office/drawing/2014/main" id="{55DEB756-FF03-CFE9-A17C-1F134ADAD3F9}"/>
              </a:ext>
            </a:extLst>
          </p:cNvPr>
          <p:cNvSpPr/>
          <p:nvPr/>
        </p:nvSpPr>
        <p:spPr>
          <a:xfrm>
            <a:off x="1333500" y="23651"/>
            <a:ext cx="6591300" cy="12337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5260AAE-1138-7F46-F42C-D4E5B9DF3943}"/>
              </a:ext>
            </a:extLst>
          </p:cNvPr>
          <p:cNvPicPr>
            <a:picLocks noChangeAspect="1"/>
          </p:cNvPicPr>
          <p:nvPr/>
        </p:nvPicPr>
        <p:blipFill>
          <a:blip r:embed="rId4"/>
          <a:stretch>
            <a:fillRect/>
          </a:stretch>
        </p:blipFill>
        <p:spPr>
          <a:xfrm>
            <a:off x="1558235" y="2049028"/>
            <a:ext cx="1533666" cy="10443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78" name="Google Shape;1878;p39"/>
          <p:cNvSpPr txBox="1">
            <a:spLocks noGrp="1"/>
          </p:cNvSpPr>
          <p:nvPr>
            <p:ph type="title" idx="2"/>
          </p:nvPr>
        </p:nvSpPr>
        <p:spPr>
          <a:xfrm>
            <a:off x="1416503" y="272180"/>
            <a:ext cx="6310993" cy="764400"/>
          </a:xfrm>
          <a:prstGeom prst="rect">
            <a:avLst/>
          </a:prstGeom>
        </p:spPr>
        <p:txBody>
          <a:bodyPr spcFirstLastPara="1" wrap="square" lIns="0" tIns="91425" rIns="0" bIns="91425" anchor="ctr" anchorCtr="0">
            <a:noAutofit/>
          </a:bodyPr>
          <a:lstStyle/>
          <a:p>
            <a:pPr marL="0" lvl="0" indent="0">
              <a:buSzPts val="3800"/>
            </a:pPr>
            <a:r>
              <a:rPr lang="en-IN" sz="3800" dirty="0">
                <a:solidFill>
                  <a:schemeClr val="accent6"/>
                </a:solidFill>
              </a:rPr>
              <a:t>Demographic</a:t>
            </a:r>
            <a:r>
              <a:rPr lang="en-IN" sz="4000" dirty="0">
                <a:solidFill>
                  <a:schemeClr val="accent6"/>
                </a:solidFill>
              </a:rPr>
              <a:t> Insights</a:t>
            </a:r>
            <a:endParaRPr sz="3800" dirty="0">
              <a:solidFill>
                <a:schemeClr val="accent6"/>
              </a:solidFill>
            </a:endParaRPr>
          </a:p>
        </p:txBody>
      </p:sp>
      <p:sp>
        <p:nvSpPr>
          <p:cNvPr id="13" name="TextBox 12">
            <a:extLst>
              <a:ext uri="{FF2B5EF4-FFF2-40B4-BE49-F238E27FC236}">
                <a16:creationId xmlns:a16="http://schemas.microsoft.com/office/drawing/2014/main" id="{2881BD81-3D56-A1FC-3120-06740D9BE264}"/>
              </a:ext>
            </a:extLst>
          </p:cNvPr>
          <p:cNvSpPr txBox="1"/>
          <p:nvPr/>
        </p:nvSpPr>
        <p:spPr>
          <a:xfrm>
            <a:off x="2857501" y="4040323"/>
            <a:ext cx="5615940" cy="830997"/>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a:t>
            </a:r>
            <a:r>
              <a:rPr lang="en-US" dirty="0">
                <a:solidFill>
                  <a:schemeClr val="accent6"/>
                </a:solidFill>
                <a:latin typeface="Raleway Medium" pitchFamily="2" charset="0"/>
              </a:rPr>
              <a:t>: Males dominate energy drink preference among 10,000 respondents, with 60.38% choosing it. Followed by Females with 34.55%.</a:t>
            </a:r>
            <a:endParaRPr lang="en-IN" dirty="0">
              <a:solidFill>
                <a:schemeClr val="accent6"/>
              </a:solidFill>
              <a:latin typeface="Raleway Medium" pitchFamily="2" charset="0"/>
            </a:endParaRPr>
          </a:p>
        </p:txBody>
      </p:sp>
      <p:pic>
        <p:nvPicPr>
          <p:cNvPr id="14" name="Graphic 13" descr="Arrow: Slight curve with solid fill">
            <a:extLst>
              <a:ext uri="{FF2B5EF4-FFF2-40B4-BE49-F238E27FC236}">
                <a16:creationId xmlns:a16="http://schemas.microsoft.com/office/drawing/2014/main" id="{7CB77E9A-745E-0493-3F68-9CF12A211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4750" y="2296153"/>
            <a:ext cx="914400" cy="914400"/>
          </a:xfrm>
          <a:prstGeom prst="rect">
            <a:avLst/>
          </a:prstGeom>
          <a:ln>
            <a:noFill/>
          </a:ln>
          <a:effectLst>
            <a:outerShdw blurRad="107950" dist="12700" dir="5400000" algn="ctr">
              <a:srgbClr val="000000"/>
            </a:outerShdw>
          </a:effectLst>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09FA435-C51B-A188-55FF-EC7C9992A932}"/>
                  </a:ext>
                </a:extLst>
              </p14:cNvPr>
              <p14:cNvContentPartPr/>
              <p14:nvPr/>
            </p14:nvContentPartPr>
            <p14:xfrm>
              <a:off x="6339780" y="121800"/>
              <a:ext cx="360" cy="360"/>
            </p14:xfrm>
          </p:contentPart>
        </mc:Choice>
        <mc:Fallback xmlns="">
          <p:pic>
            <p:nvPicPr>
              <p:cNvPr id="10" name="Ink 9">
                <a:extLst>
                  <a:ext uri="{FF2B5EF4-FFF2-40B4-BE49-F238E27FC236}">
                    <a16:creationId xmlns:a16="http://schemas.microsoft.com/office/drawing/2014/main" id="{909FA435-C51B-A188-55FF-EC7C9992A932}"/>
                  </a:ext>
                </a:extLst>
              </p:cNvPr>
              <p:cNvPicPr/>
              <p:nvPr/>
            </p:nvPicPr>
            <p:blipFill>
              <a:blip r:embed="rId8"/>
              <a:stretch>
                <a:fillRect/>
              </a:stretch>
            </p:blipFill>
            <p:spPr>
              <a:xfrm>
                <a:off x="6322140" y="104160"/>
                <a:ext cx="36000" cy="36000"/>
              </a:xfrm>
              <a:prstGeom prst="rect">
                <a:avLst/>
              </a:prstGeom>
            </p:spPr>
          </p:pic>
        </mc:Fallback>
      </mc:AlternateContent>
      <p:sp>
        <p:nvSpPr>
          <p:cNvPr id="18" name="Arrow: Up 17">
            <a:extLst>
              <a:ext uri="{FF2B5EF4-FFF2-40B4-BE49-F238E27FC236}">
                <a16:creationId xmlns:a16="http://schemas.microsoft.com/office/drawing/2014/main" id="{06C7E692-8985-7F45-A8CC-E63F677E09A3}"/>
              </a:ext>
            </a:extLst>
          </p:cNvPr>
          <p:cNvSpPr/>
          <p:nvPr/>
        </p:nvSpPr>
        <p:spPr>
          <a:xfrm>
            <a:off x="7184714" y="3093371"/>
            <a:ext cx="464820" cy="627452"/>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7D7F1A-4F7B-425C-46D5-205D87C201F4}"/>
              </a:ext>
            </a:extLst>
          </p:cNvPr>
          <p:cNvPicPr>
            <a:picLocks noChangeAspect="1"/>
          </p:cNvPicPr>
          <p:nvPr/>
        </p:nvPicPr>
        <p:blipFill>
          <a:blip r:embed="rId2"/>
          <a:stretch>
            <a:fillRect/>
          </a:stretch>
        </p:blipFill>
        <p:spPr>
          <a:xfrm>
            <a:off x="4254175" y="1325880"/>
            <a:ext cx="3967805" cy="220918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1" name="Rectangle 20">
            <a:extLst>
              <a:ext uri="{FF2B5EF4-FFF2-40B4-BE49-F238E27FC236}">
                <a16:creationId xmlns:a16="http://schemas.microsoft.com/office/drawing/2014/main" id="{79EC261A-1B33-AA81-EB7D-DD6030605197}"/>
              </a:ext>
            </a:extLst>
          </p:cNvPr>
          <p:cNvSpPr/>
          <p:nvPr/>
        </p:nvSpPr>
        <p:spPr>
          <a:xfrm>
            <a:off x="922020" y="-175531"/>
            <a:ext cx="6591300" cy="123373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oogle Shape;1878;p39">
            <a:extLst>
              <a:ext uri="{FF2B5EF4-FFF2-40B4-BE49-F238E27FC236}">
                <a16:creationId xmlns:a16="http://schemas.microsoft.com/office/drawing/2014/main" id="{BA35CC47-F793-FD71-64C9-B2D24208FEB0}"/>
              </a:ext>
            </a:extLst>
          </p:cNvPr>
          <p:cNvSpPr txBox="1">
            <a:spLocks/>
          </p:cNvSpPr>
          <p:nvPr/>
        </p:nvSpPr>
        <p:spPr>
          <a:xfrm>
            <a:off x="1416503" y="272180"/>
            <a:ext cx="6310993" cy="6751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200"/>
              <a:buFont typeface="Fugaz One"/>
              <a:buNone/>
              <a:defRPr sz="5600" b="1" i="0" u="none" strike="noStrike" cap="none">
                <a:solidFill>
                  <a:schemeClr val="accent1"/>
                </a:solidFill>
                <a:latin typeface="Fugaz One"/>
                <a:ea typeface="Fugaz One"/>
                <a:cs typeface="Fugaz One"/>
                <a:sym typeface="Fugaz One"/>
              </a:defRPr>
            </a:lvl1pPr>
            <a:lvl2pPr marR="0" lvl="1"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2pPr>
            <a:lvl3pPr marR="0" lvl="2"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3pPr>
            <a:lvl4pPr marR="0" lvl="3"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4pPr>
            <a:lvl5pPr marR="0" lvl="4"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5pPr>
            <a:lvl6pPr marR="0" lvl="5"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6pPr>
            <a:lvl7pPr marR="0" lvl="6"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7pPr>
            <a:lvl8pPr marR="0" lvl="7"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8pPr>
            <a:lvl9pPr marR="0" lvl="8" algn="ctr" rtl="0">
              <a:lnSpc>
                <a:spcPct val="100000"/>
              </a:lnSpc>
              <a:spcBef>
                <a:spcPts val="0"/>
              </a:spcBef>
              <a:spcAft>
                <a:spcPts val="0"/>
              </a:spcAft>
              <a:buClr>
                <a:schemeClr val="accent1"/>
              </a:buClr>
              <a:buSzPts val="6000"/>
              <a:buFont typeface="Raleway"/>
              <a:buNone/>
              <a:defRPr sz="6000" b="0" i="0" u="none" strike="noStrike" cap="none">
                <a:solidFill>
                  <a:schemeClr val="accent1"/>
                </a:solidFill>
                <a:latin typeface="Raleway"/>
                <a:ea typeface="Raleway"/>
                <a:cs typeface="Raleway"/>
                <a:sym typeface="Raleway"/>
              </a:defRPr>
            </a:lvl9pPr>
          </a:lstStyle>
          <a:p>
            <a:pPr>
              <a:buSzPts val="3800"/>
            </a:pPr>
            <a:r>
              <a:rPr lang="en-IN" sz="3800" dirty="0">
                <a:solidFill>
                  <a:schemeClr val="accent6"/>
                </a:solidFill>
              </a:rPr>
              <a:t>Demographic</a:t>
            </a:r>
            <a:r>
              <a:rPr lang="en-IN" sz="4000" dirty="0">
                <a:solidFill>
                  <a:schemeClr val="accent6"/>
                </a:solidFill>
              </a:rPr>
              <a:t> Insights</a:t>
            </a:r>
            <a:endParaRPr lang="en-IN" sz="3800" dirty="0">
              <a:solidFill>
                <a:schemeClr val="accent2"/>
              </a:solidFill>
            </a:endParaRPr>
          </a:p>
        </p:txBody>
      </p:sp>
      <p:sp>
        <p:nvSpPr>
          <p:cNvPr id="24" name="Text Placeholder 6">
            <a:extLst>
              <a:ext uri="{FF2B5EF4-FFF2-40B4-BE49-F238E27FC236}">
                <a16:creationId xmlns:a16="http://schemas.microsoft.com/office/drawing/2014/main" id="{B322A31B-4B1A-9A12-68BF-640579139550}"/>
              </a:ext>
            </a:extLst>
          </p:cNvPr>
          <p:cNvSpPr txBox="1">
            <a:spLocks/>
          </p:cNvSpPr>
          <p:nvPr/>
        </p:nvSpPr>
        <p:spPr>
          <a:xfrm>
            <a:off x="922020" y="950687"/>
            <a:ext cx="5024398" cy="707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1800"/>
              <a:buFont typeface="Raleway Medium"/>
              <a:buNone/>
              <a:defRPr sz="1800" b="0" i="0" u="none" strike="noStrike" cap="none">
                <a:solidFill>
                  <a:schemeClr val="accent2"/>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accent1"/>
              </a:buClr>
              <a:buSzPts val="1400"/>
              <a:buFont typeface="Raleway"/>
              <a:buNone/>
              <a:defRPr sz="1600" b="0" i="0" u="none" strike="noStrike" cap="none">
                <a:solidFill>
                  <a:schemeClr val="accent1"/>
                </a:solidFill>
                <a:latin typeface="Raleway"/>
                <a:ea typeface="Raleway"/>
                <a:cs typeface="Raleway"/>
                <a:sym typeface="Raleway"/>
              </a:defRPr>
            </a:lvl9pPr>
          </a:lstStyle>
          <a:p>
            <a:pPr marL="139700" indent="0" algn="l">
              <a:buClr>
                <a:schemeClr val="accent2"/>
              </a:buClr>
              <a:buSzPts val="1400"/>
            </a:pPr>
            <a:r>
              <a:rPr lang="en-US" sz="2000" b="1" dirty="0"/>
              <a:t>Which age group prefers energy drinks more? </a:t>
            </a:r>
          </a:p>
          <a:p>
            <a:pPr indent="-317500" algn="l">
              <a:buClr>
                <a:schemeClr val="accent2"/>
              </a:buClr>
              <a:buSzPts val="1400"/>
              <a:buFont typeface="Arial" panose="020B0604020202020204" pitchFamily="34" charset="0"/>
              <a:buChar char="•"/>
            </a:pPr>
            <a:endParaRPr lang="en-US" sz="2000" dirty="0"/>
          </a:p>
          <a:p>
            <a:pPr indent="-317500" algn="l">
              <a:buClr>
                <a:schemeClr val="accent2"/>
              </a:buClr>
              <a:buSzPts val="1400"/>
              <a:buFont typeface="Arial" panose="020B0604020202020204" pitchFamily="34" charset="0"/>
              <a:buChar char="•"/>
            </a:pPr>
            <a:endParaRPr lang="en-US" sz="2000" dirty="0"/>
          </a:p>
          <a:p>
            <a:endParaRPr lang="en-IN" dirty="0"/>
          </a:p>
        </p:txBody>
      </p:sp>
      <p:pic>
        <p:nvPicPr>
          <p:cNvPr id="5" name="Picture 4">
            <a:extLst>
              <a:ext uri="{FF2B5EF4-FFF2-40B4-BE49-F238E27FC236}">
                <a16:creationId xmlns:a16="http://schemas.microsoft.com/office/drawing/2014/main" id="{DD34425C-A2E6-8D66-8197-78845A38D624}"/>
              </a:ext>
            </a:extLst>
          </p:cNvPr>
          <p:cNvPicPr>
            <a:picLocks noChangeAspect="1"/>
          </p:cNvPicPr>
          <p:nvPr/>
        </p:nvPicPr>
        <p:blipFill>
          <a:blip r:embed="rId3"/>
          <a:stretch>
            <a:fillRect/>
          </a:stretch>
        </p:blipFill>
        <p:spPr>
          <a:xfrm>
            <a:off x="1337107" y="1869980"/>
            <a:ext cx="1628878" cy="1519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Graphic 27" descr="Arrow: Slight curve with solid fill">
            <a:extLst>
              <a:ext uri="{FF2B5EF4-FFF2-40B4-BE49-F238E27FC236}">
                <a16:creationId xmlns:a16="http://schemas.microsoft.com/office/drawing/2014/main" id="{959BFF37-2470-7EE5-5094-CA23196EB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8813" y="2287905"/>
            <a:ext cx="914400" cy="914400"/>
          </a:xfrm>
          <a:prstGeom prst="rect">
            <a:avLst/>
          </a:prstGeom>
          <a:ln>
            <a:noFill/>
          </a:ln>
          <a:effectLst>
            <a:outerShdw blurRad="107950" dist="12700" dir="5400000" algn="ctr">
              <a:srgbClr val="000000"/>
            </a:outerShdw>
          </a:effectLst>
        </p:spPr>
      </p:pic>
      <p:sp>
        <p:nvSpPr>
          <p:cNvPr id="29" name="TextBox 28">
            <a:extLst>
              <a:ext uri="{FF2B5EF4-FFF2-40B4-BE49-F238E27FC236}">
                <a16:creationId xmlns:a16="http://schemas.microsoft.com/office/drawing/2014/main" id="{299BE5BB-1D47-D758-A37B-449272FE214B}"/>
              </a:ext>
            </a:extLst>
          </p:cNvPr>
          <p:cNvSpPr txBox="1"/>
          <p:nvPr/>
        </p:nvSpPr>
        <p:spPr>
          <a:xfrm>
            <a:off x="1996440" y="3577260"/>
            <a:ext cx="6515100" cy="615553"/>
          </a:xfrm>
          <a:prstGeom prst="rect">
            <a:avLst/>
          </a:prstGeom>
          <a:noFill/>
        </p:spPr>
        <p:txBody>
          <a:bodyPr wrap="square" rtlCol="0">
            <a:spAutoFit/>
          </a:bodyPr>
          <a:lstStyle/>
          <a:p>
            <a:r>
              <a:rPr lang="en-US" sz="2000" dirty="0">
                <a:solidFill>
                  <a:schemeClr val="accent6"/>
                </a:solidFill>
                <a:highlight>
                  <a:srgbClr val="0000FF"/>
                </a:highlight>
                <a:latin typeface="Raleway Medium" pitchFamily="2" charset="0"/>
              </a:rPr>
              <a:t>Insights</a:t>
            </a:r>
            <a:r>
              <a:rPr lang="en-US" dirty="0">
                <a:solidFill>
                  <a:schemeClr val="accent6"/>
                </a:solidFill>
                <a:latin typeface="Raleway Medium" pitchFamily="2" charset="0"/>
              </a:rPr>
              <a:t>: </a:t>
            </a:r>
            <a:r>
              <a:rPr lang="en-US" b="0" i="0" dirty="0">
                <a:solidFill>
                  <a:schemeClr val="accent6"/>
                </a:solidFill>
                <a:effectLst/>
                <a:latin typeface="Raleway Medium" pitchFamily="2" charset="0"/>
              </a:rPr>
              <a:t>The 19-30 age group exhibits the highest preference for energy drinks.</a:t>
            </a:r>
            <a:endParaRPr lang="en-IN" dirty="0">
              <a:solidFill>
                <a:schemeClr val="accent6"/>
              </a:solidFill>
              <a:latin typeface="Raleway Medium" pitchFamily="2" charset="0"/>
            </a:endParaRPr>
          </a:p>
        </p:txBody>
      </p:sp>
      <p:pic>
        <p:nvPicPr>
          <p:cNvPr id="34" name="Graphic 33" descr="Business Growth with solid fill">
            <a:extLst>
              <a:ext uri="{FF2B5EF4-FFF2-40B4-BE49-F238E27FC236}">
                <a16:creationId xmlns:a16="http://schemas.microsoft.com/office/drawing/2014/main" id="{80C0D8E5-C749-D847-3A11-02D374042F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8355" y="3956920"/>
            <a:ext cx="823438" cy="914400"/>
          </a:xfrm>
          <a:prstGeom prst="rect">
            <a:avLst/>
          </a:prstGeom>
        </p:spPr>
      </p:pic>
      <p:sp>
        <p:nvSpPr>
          <p:cNvPr id="2" name="Arrow: Left 1">
            <a:extLst>
              <a:ext uri="{FF2B5EF4-FFF2-40B4-BE49-F238E27FC236}">
                <a16:creationId xmlns:a16="http://schemas.microsoft.com/office/drawing/2014/main" id="{2CECA22D-FC53-E693-61F4-09C9F0A4CFAC}"/>
              </a:ext>
            </a:extLst>
          </p:cNvPr>
          <p:cNvSpPr/>
          <p:nvPr/>
        </p:nvSpPr>
        <p:spPr>
          <a:xfrm>
            <a:off x="7376602" y="1604670"/>
            <a:ext cx="860582" cy="407010"/>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9522595"/>
      </p:ext>
    </p:extLst>
  </p:cSld>
  <p:clrMapOvr>
    <a:masterClrMapping/>
  </p:clrMapOvr>
  <p:transition spd="slow">
    <p:randomBar dir="vert"/>
  </p:transition>
</p:sld>
</file>

<file path=ppt/theme/theme1.xml><?xml version="1.0" encoding="utf-8"?>
<a:theme xmlns:a="http://schemas.openxmlformats.org/drawingml/2006/main" name="Energy Drink Pitch Deck by Slidesgo">
  <a:themeElements>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0D46FA"/>
    </a:lt1>
    <a:dk2>
      <a:srgbClr val="00BCF5"/>
    </a:dk2>
    <a:lt2>
      <a:srgbClr val="00ECDF"/>
    </a:lt2>
    <a:accent1>
      <a:srgbClr val="35D998"/>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12984</TotalTime>
  <Words>1432</Words>
  <Application>Microsoft Office PowerPoint</Application>
  <PresentationFormat>On-screen Show (16:9)</PresentationFormat>
  <Paragraphs>157</Paragraphs>
  <Slides>32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Arial</vt:lpstr>
      <vt:lpstr>Söhne</vt:lpstr>
      <vt:lpstr>Google Sans</vt:lpstr>
      <vt:lpstr>Fugaz One</vt:lpstr>
      <vt:lpstr>Raleway</vt:lpstr>
      <vt:lpstr>Raleway Medium</vt:lpstr>
      <vt:lpstr>Energy Drink Pitch Deck by Slidesgo</vt:lpstr>
      <vt:lpstr>  Presented by : K D Manoj Kumar </vt:lpstr>
      <vt:lpstr>Agenda </vt:lpstr>
      <vt:lpstr>PowerPoint Presentation</vt:lpstr>
      <vt:lpstr>Objective of the presentation</vt:lpstr>
      <vt:lpstr>Market Overview</vt:lpstr>
      <vt:lpstr>Data requests &amp; tools </vt:lpstr>
      <vt:lpstr> Primary Insights </vt:lpstr>
      <vt:lpstr>Demographic Insights</vt:lpstr>
      <vt:lpstr>PowerPoint Presentation</vt:lpstr>
      <vt:lpstr>Demographic Insights</vt:lpstr>
      <vt:lpstr>Consumer Preferences </vt:lpstr>
      <vt:lpstr>Consumer Preferences </vt:lpstr>
      <vt:lpstr>Competition Analysis</vt:lpstr>
      <vt:lpstr>Competition Analysis</vt:lpstr>
      <vt:lpstr>Effective Marketing Channels and Brand Awareness"</vt:lpstr>
      <vt:lpstr>Effective Marketing Channels and Brand Awareness"</vt:lpstr>
      <vt:lpstr>Brand Penetration</vt:lpstr>
      <vt:lpstr>Brand Penetration</vt:lpstr>
      <vt:lpstr>Purchase Behaviour </vt:lpstr>
      <vt:lpstr>Purchase Behaviour </vt:lpstr>
      <vt:lpstr>Purchase behaviour </vt:lpstr>
      <vt:lpstr>Product Development</vt:lpstr>
      <vt:lpstr>Product Development</vt:lpstr>
      <vt:lpstr>Product Development</vt:lpstr>
      <vt:lpstr>Additional market research</vt:lpstr>
      <vt:lpstr>Additional market research</vt:lpstr>
      <vt:lpstr>Recommendations for CodeX</vt:lpstr>
      <vt:lpstr>Recommendations for CodeX</vt:lpstr>
      <vt:lpstr>Recommendations for CodeX</vt:lpstr>
      <vt:lpstr>Recommendations for CodeX</vt:lpstr>
      <vt:lpstr>Recommendations for CodeX</vt:lpstr>
      <vt:lpstr>Thank you Codebasics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CodeX Energy Drink Market Research Presentation - Insights from a Survey of 10,000 Respondents Presented by : K D Manoj Kumar </dc:title>
  <cp:lastModifiedBy>Manoj Kumar</cp:lastModifiedBy>
  <cp:revision>15</cp:revision>
  <dcterms:modified xsi:type="dcterms:W3CDTF">2023-07-13T20:30:00Z</dcterms:modified>
</cp:coreProperties>
</file>